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1486" r:id="rId2"/>
    <p:sldId id="2801" r:id="rId3"/>
    <p:sldId id="2762" r:id="rId4"/>
    <p:sldId id="2298" r:id="rId5"/>
    <p:sldId id="2767" r:id="rId6"/>
    <p:sldId id="2796" r:id="rId7"/>
    <p:sldId id="2773" r:id="rId8"/>
    <p:sldId id="2776" r:id="rId9"/>
    <p:sldId id="2778" r:id="rId10"/>
    <p:sldId id="2777" r:id="rId11"/>
    <p:sldId id="2789" r:id="rId12"/>
    <p:sldId id="2790" r:id="rId13"/>
    <p:sldId id="2794" r:id="rId14"/>
    <p:sldId id="2795" r:id="rId15"/>
    <p:sldId id="2780" r:id="rId16"/>
    <p:sldId id="2750" r:id="rId17"/>
    <p:sldId id="2748" r:id="rId18"/>
    <p:sldId id="2756" r:id="rId19"/>
    <p:sldId id="2768" r:id="rId20"/>
    <p:sldId id="2799" r:id="rId21"/>
    <p:sldId id="2797" r:id="rId22"/>
    <p:sldId id="2765" r:id="rId23"/>
    <p:sldId id="2783" r:id="rId24"/>
    <p:sldId id="2746" r:id="rId25"/>
    <p:sldId id="2782" r:id="rId26"/>
    <p:sldId id="2752" r:id="rId27"/>
    <p:sldId id="2751" r:id="rId28"/>
    <p:sldId id="2785" r:id="rId29"/>
    <p:sldId id="2753" r:id="rId30"/>
    <p:sldId id="2786" r:id="rId31"/>
    <p:sldId id="2774" r:id="rId32"/>
    <p:sldId id="2354" r:id="rId33"/>
  </p:sldIdLst>
  <p:sldSz cx="9144000" cy="5143500" type="screen16x9"/>
  <p:notesSz cx="6858000" cy="9144000"/>
  <p:defaultTextStyle>
    <a:defPPr>
      <a:defRPr lang="en-US"/>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66CC"/>
    <a:srgbClr val="FFFF66"/>
    <a:srgbClr val="FF33CC"/>
    <a:srgbClr val="FFFF00"/>
    <a:srgbClr val="66FF66"/>
    <a:srgbClr val="FF9900"/>
    <a:srgbClr val="110759"/>
    <a:srgbClr val="FF0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6" autoAdjust="0"/>
    <p:restoredTop sz="61951" autoAdjust="0"/>
  </p:normalViewPr>
  <p:slideViewPr>
    <p:cSldViewPr>
      <p:cViewPr varScale="1">
        <p:scale>
          <a:sx n="60" d="100"/>
          <a:sy n="60" d="100"/>
        </p:scale>
        <p:origin x="-1308" y="-78"/>
      </p:cViewPr>
      <p:guideLst>
        <p:guide orient="horz" pos="1620"/>
        <p:guide pos="2880"/>
      </p:guideLst>
    </p:cSldViewPr>
  </p:slideViewPr>
  <p:outlineViewPr>
    <p:cViewPr>
      <p:scale>
        <a:sx n="33" d="100"/>
        <a:sy n="33" d="100"/>
      </p:scale>
      <p:origin x="0" y="1700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59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7CD7DC39-4902-4D69-A48C-F781C741769C}" type="datetimeFigureOut">
              <a:rPr lang="en-US"/>
              <a:pPr>
                <a:defRPr/>
              </a:pPr>
              <a:t>6/19/2015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43A8E68C-CE47-441D-A423-F3A0F411267C}" type="slidenum">
              <a:rPr lang="en-US"/>
              <a:pPr>
                <a:defRPr/>
              </a:pPr>
              <a:t>‹#›</a:t>
            </a:fld>
            <a:endParaRPr lang="en-US"/>
          </a:p>
        </p:txBody>
      </p:sp>
    </p:spTree>
    <p:extLst>
      <p:ext uri="{BB962C8B-B14F-4D97-AF65-F5344CB8AC3E}">
        <p14:creationId xmlns="" xmlns:p14="http://schemas.microsoft.com/office/powerpoint/2010/main" val="596709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z="1100" smtClean="0"/>
              <a:t>Om Ajnana timirandhasya, jnananjana salakaya		</a:t>
            </a:r>
          </a:p>
          <a:p>
            <a:pPr>
              <a:lnSpc>
                <a:spcPct val="90000"/>
              </a:lnSpc>
            </a:pPr>
            <a:r>
              <a:rPr lang="en-US" sz="1100" smtClean="0"/>
              <a:t>Caksur unmimiltam yena, tasmai sri gurave namah		</a:t>
            </a:r>
          </a:p>
          <a:p>
            <a:pPr>
              <a:lnSpc>
                <a:spcPct val="90000"/>
              </a:lnSpc>
            </a:pPr>
            <a:r>
              <a:rPr lang="en-US" sz="1100" smtClean="0"/>
              <a:t>Namah om vishnu padaya, radhikayah priyatmane		</a:t>
            </a:r>
          </a:p>
          <a:p>
            <a:pPr>
              <a:lnSpc>
                <a:spcPct val="90000"/>
              </a:lnSpc>
            </a:pPr>
            <a:r>
              <a:rPr lang="en-US" sz="1100" smtClean="0"/>
              <a:t>Sri-srimad bhaktivedanta, narayana iti namine		</a:t>
            </a:r>
          </a:p>
          <a:p>
            <a:pPr>
              <a:lnSpc>
                <a:spcPct val="90000"/>
              </a:lnSpc>
            </a:pPr>
            <a:endParaRPr lang="en-US" sz="1100" smtClean="0"/>
          </a:p>
          <a:p>
            <a:pPr>
              <a:lnSpc>
                <a:spcPct val="90000"/>
              </a:lnSpc>
            </a:pPr>
            <a:r>
              <a:rPr lang="en-US" sz="1100" smtClean="0"/>
              <a:t>Narayanam gurum vande</a:t>
            </a:r>
          </a:p>
          <a:p>
            <a:pPr>
              <a:lnSpc>
                <a:spcPct val="90000"/>
              </a:lnSpc>
            </a:pPr>
            <a:r>
              <a:rPr lang="en-US" sz="1100" smtClean="0"/>
              <a:t>Saranam bhakta baandhavam</a:t>
            </a:r>
          </a:p>
          <a:p>
            <a:pPr>
              <a:lnSpc>
                <a:spcPct val="90000"/>
              </a:lnSpc>
            </a:pPr>
            <a:r>
              <a:rPr lang="en-US" sz="1100" smtClean="0"/>
              <a:t>Gaura manobhishtam purnam</a:t>
            </a:r>
          </a:p>
          <a:p>
            <a:pPr>
              <a:lnSpc>
                <a:spcPct val="90000"/>
              </a:lnSpc>
            </a:pPr>
            <a:r>
              <a:rPr lang="en-US" sz="1100" smtClean="0"/>
              <a:t>Radha daasyam pradaayakam</a:t>
            </a:r>
          </a:p>
          <a:p>
            <a:pPr>
              <a:lnSpc>
                <a:spcPct val="90000"/>
              </a:lnSpc>
            </a:pPr>
            <a:endParaRPr lang="en-US" sz="1100" smtClean="0"/>
          </a:p>
          <a:p>
            <a:pPr>
              <a:lnSpc>
                <a:spcPct val="90000"/>
              </a:lnSpc>
            </a:pPr>
            <a:r>
              <a:rPr lang="en-US" sz="1100" smtClean="0"/>
              <a:t>Rupaanugaacarya varyam</a:t>
            </a:r>
          </a:p>
          <a:p>
            <a:pPr>
              <a:lnSpc>
                <a:spcPct val="90000"/>
              </a:lnSpc>
            </a:pPr>
            <a:r>
              <a:rPr lang="en-US" sz="1100" smtClean="0"/>
              <a:t>Rupa manjari preshtakam</a:t>
            </a:r>
          </a:p>
          <a:p>
            <a:pPr>
              <a:lnSpc>
                <a:spcPct val="90000"/>
              </a:lnSpc>
            </a:pPr>
            <a:r>
              <a:rPr lang="en-US" sz="1100" smtClean="0"/>
              <a:t>Patita paavana baandhava</a:t>
            </a:r>
          </a:p>
          <a:p>
            <a:pPr>
              <a:lnSpc>
                <a:spcPct val="90000"/>
              </a:lnSpc>
            </a:pPr>
            <a:r>
              <a:rPr lang="en-US" sz="1100" smtClean="0"/>
              <a:t>Yugaacarya naaraayanam</a:t>
            </a:r>
          </a:p>
          <a:p>
            <a:pPr>
              <a:lnSpc>
                <a:spcPct val="90000"/>
              </a:lnSpc>
            </a:pPr>
            <a:endParaRPr lang="en-US" sz="1100" smtClean="0"/>
          </a:p>
          <a:p>
            <a:pPr>
              <a:lnSpc>
                <a:spcPct val="90000"/>
              </a:lnSpc>
            </a:pPr>
            <a:r>
              <a:rPr lang="en-US" sz="1100" smtClean="0"/>
              <a:t>Sri krishna lila kathane sudaksham			</a:t>
            </a:r>
          </a:p>
          <a:p>
            <a:pPr>
              <a:lnSpc>
                <a:spcPct val="90000"/>
              </a:lnSpc>
            </a:pPr>
            <a:r>
              <a:rPr lang="en-US" sz="1100" smtClean="0"/>
              <a:t>Audarya-madhurya gunais ca yuktam</a:t>
            </a:r>
          </a:p>
          <a:p>
            <a:pPr>
              <a:lnSpc>
                <a:spcPct val="90000"/>
              </a:lnSpc>
            </a:pPr>
            <a:r>
              <a:rPr lang="en-US" sz="1100" smtClean="0"/>
              <a:t>Varam varenyam purusham mahantam			</a:t>
            </a:r>
          </a:p>
          <a:p>
            <a:pPr>
              <a:lnSpc>
                <a:spcPct val="90000"/>
              </a:lnSpc>
            </a:pPr>
            <a:r>
              <a:rPr lang="en-US" sz="1100" smtClean="0"/>
              <a:t>Narayanam tvam sirasa namami			</a:t>
            </a:r>
          </a:p>
          <a:p>
            <a:pPr>
              <a:lnSpc>
                <a:spcPct val="90000"/>
              </a:lnSpc>
            </a:pPr>
            <a:r>
              <a:rPr lang="en-US" sz="1100" smtClean="0"/>
              <a:t>					</a:t>
            </a:r>
          </a:p>
          <a:p>
            <a:pPr>
              <a:lnSpc>
                <a:spcPct val="90000"/>
              </a:lnSpc>
            </a:pPr>
            <a:r>
              <a:rPr lang="en-US" sz="1100" smtClean="0"/>
              <a:t>He krishna karuna sindho, dina bandho jagat pate		</a:t>
            </a:r>
          </a:p>
          <a:p>
            <a:pPr>
              <a:lnSpc>
                <a:spcPct val="90000"/>
              </a:lnSpc>
            </a:pPr>
            <a:r>
              <a:rPr lang="en-US" sz="1100" smtClean="0"/>
              <a:t>Gopesha gopika kanta, radha kanta namo </a:t>
            </a:r>
            <a:r>
              <a:rPr lang="ja-JP" altLang="en-US" sz="1100" smtClean="0"/>
              <a:t>‘</a:t>
            </a:r>
            <a:r>
              <a:rPr lang="en-US" altLang="ja-JP" sz="1100" smtClean="0"/>
              <a:t>stu te</a:t>
            </a:r>
          </a:p>
          <a:p>
            <a:pPr>
              <a:lnSpc>
                <a:spcPct val="90000"/>
              </a:lnSpc>
            </a:pPr>
            <a:r>
              <a:rPr lang="en-US" sz="1100" smtClean="0"/>
              <a:t>tapta kancana gaurangi, radhe vrindavaneshvari</a:t>
            </a:r>
          </a:p>
          <a:p>
            <a:pPr>
              <a:lnSpc>
                <a:spcPct val="90000"/>
              </a:lnSpc>
            </a:pPr>
            <a:r>
              <a:rPr lang="en-US" sz="1100" smtClean="0"/>
              <a:t>vrsabhanu sute devi, pranamami hari priye</a:t>
            </a:r>
          </a:p>
          <a:p>
            <a:pPr>
              <a:lnSpc>
                <a:spcPct val="90000"/>
              </a:lnSpc>
            </a:pPr>
            <a:endParaRPr lang="en-US" sz="1100" smtClean="0"/>
          </a:p>
          <a:p>
            <a:pPr>
              <a:lnSpc>
                <a:spcPct val="90000"/>
              </a:lnSpc>
            </a:pPr>
            <a:r>
              <a:rPr lang="en-US" sz="1100" smtClean="0"/>
              <a:t>bhajami radham aravinda netram</a:t>
            </a:r>
          </a:p>
          <a:p>
            <a:pPr>
              <a:lnSpc>
                <a:spcPct val="90000"/>
              </a:lnSpc>
            </a:pPr>
            <a:r>
              <a:rPr lang="en-US" sz="1100" smtClean="0"/>
              <a:t>smarami radham madhurasmi-tasyam</a:t>
            </a:r>
          </a:p>
          <a:p>
            <a:pPr>
              <a:lnSpc>
                <a:spcPct val="90000"/>
              </a:lnSpc>
            </a:pPr>
            <a:r>
              <a:rPr lang="en-US" sz="1100" smtClean="0"/>
              <a:t>vadami radham karuna bharardram</a:t>
            </a:r>
          </a:p>
          <a:p>
            <a:pPr>
              <a:lnSpc>
                <a:spcPct val="90000"/>
              </a:lnSpc>
            </a:pPr>
            <a:r>
              <a:rPr lang="en-US" sz="1100" smtClean="0"/>
              <a:t>tato mam anyasti gatir na kapi</a:t>
            </a:r>
          </a:p>
          <a:p>
            <a:pPr>
              <a:lnSpc>
                <a:spcPct val="90000"/>
              </a:lnSpc>
            </a:pPr>
            <a:endParaRPr lang="en-US" sz="1100" smtClean="0"/>
          </a:p>
          <a:p>
            <a:pPr>
              <a:lnSpc>
                <a:spcPct val="90000"/>
              </a:lnSpc>
            </a:pPr>
            <a:r>
              <a:rPr lang="en-US" sz="1100" smtClean="0"/>
              <a:t>--------------------------</a:t>
            </a:r>
          </a:p>
          <a:p>
            <a:pPr>
              <a:lnSpc>
                <a:spcPct val="90000"/>
              </a:lnSpc>
            </a:pPr>
            <a:r>
              <a:rPr lang="en-US" sz="1100" smtClean="0"/>
              <a:t>First of all, I pay my koti dandavat pranams to my diksha guru Om vishnupada rupanuga acharya Sri Sri Bhakti Vedanta Narayana Goswami maharaja. My koti dandavat pranams to Sri Sri Bhakti Vedanta Swami Prabhupada, and guru varga.</a:t>
            </a:r>
          </a:p>
          <a:p>
            <a:pPr>
              <a:lnSpc>
                <a:spcPct val="90000"/>
              </a:lnSpc>
            </a:pPr>
            <a:r>
              <a:rPr lang="en-US" sz="1100" smtClean="0"/>
              <a:t>My humble pranams at the lotus feet of all assembled devotees, vaishnavas and vaishnavis..</a:t>
            </a:r>
          </a:p>
          <a:p>
            <a:pPr>
              <a:lnSpc>
                <a:spcPct val="90000"/>
              </a:lnSpc>
            </a:pPr>
            <a:endParaRPr lang="en-US" sz="1100" smtClean="0"/>
          </a:p>
        </p:txBody>
      </p:sp>
      <p:sp>
        <p:nvSpPr>
          <p:cNvPr id="56324" name="Slide Number Placeholder 3"/>
          <p:cNvSpPr>
            <a:spLocks noGrp="1"/>
          </p:cNvSpPr>
          <p:nvPr>
            <p:ph type="sldNum" sz="quarter" idx="5"/>
          </p:nvPr>
        </p:nvSpPr>
        <p:spPr bwMode="auto">
          <a:noFill/>
          <a:ln>
            <a:miter lim="800000"/>
            <a:headEnd/>
            <a:tailEnd/>
          </a:ln>
        </p:spPr>
        <p:txBody>
          <a:bodyPr/>
          <a:lstStyle/>
          <a:p>
            <a:fld id="{A913AE17-75E7-4392-8ABB-850D66568FB4}" type="slidenum">
              <a:rPr lang="en-US" smtClean="0">
                <a:latin typeface="Arial" charset="0"/>
                <a:ea typeface="MS PGothic" pitchFamily="34" charset="-128"/>
              </a:rPr>
              <a:pPr/>
              <a:t>1</a:t>
            </a:fld>
            <a:endParaRPr lang="en-US" smtClean="0">
              <a:latin typeface="Arial"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Much after the above incident had occurred; Sri Raghavendra Swami got an opportunity to meet the Nawaab of Adoni face-to-face. The Nawaab, instead of being respectful to him, decided to test his spiritual skills and placed before the Swamiji, a plate of non vegetarian delicacies completely covered with a piece of cloth, in the guise of offering alms.</a:t>
            </a:r>
          </a:p>
          <a:p>
            <a:r>
              <a:rPr lang="en-US" sz="1200" b="0" i="0" kern="1200" smtClean="0">
                <a:solidFill>
                  <a:schemeClr val="tx1"/>
                </a:solidFill>
                <a:latin typeface="+mn-lt"/>
                <a:ea typeface="MS PGothic" pitchFamily="34" charset="-128"/>
                <a:cs typeface="ＭＳ Ｐゴシック" charset="0"/>
              </a:rPr>
              <a:t/>
            </a:r>
            <a:br>
              <a:rPr lang="en-US" sz="1200" b="0" i="0" kern="1200" smtClean="0">
                <a:solidFill>
                  <a:schemeClr val="tx1"/>
                </a:solidFill>
                <a:latin typeface="+mn-lt"/>
                <a:ea typeface="MS PGothic" pitchFamily="34" charset="-128"/>
                <a:cs typeface="ＭＳ Ｐゴシック" charset="0"/>
              </a:rPr>
            </a:br>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Per Hindu customs, alms are customarily offered to a visiting saint to seek his blessings. Swamiji took some water from his Kamandala, meditated and sprinkled it on the covered plate, as part of his regular practice of purifying any food before consumption. He then opened the plate. It contained fresh fruits. The Nawaab immediately became remorseful and became an ardent devotee of Swamiji then on. As an apology, he offered to give the Swamiji any amount of land and wealth. While Swamiji refused any such gift for his personal gains, he asked that the land around Manchale (present day Mantralayam), which was part of the Nawab's kingdom, to be handed over to his Matha.</a:t>
            </a:r>
          </a:p>
          <a:p>
            <a:r>
              <a:rPr lang="en-US" sz="1200" b="0" i="0" kern="1200" smtClean="0">
                <a:solidFill>
                  <a:schemeClr val="tx1"/>
                </a:solidFill>
                <a:latin typeface="+mn-lt"/>
                <a:ea typeface="MS PGothic" pitchFamily="34" charset="-128"/>
                <a:cs typeface="ＭＳ Ｐゴシック" charset="0"/>
              </a:rPr>
              <a:t>Though the Nawaab of Adoni offered to give him a more fertile region, Sri Raghavendra Swami insisted on the dry and barren region around Mantralayam, on the banks of the Tungabhadra River.</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Many years later, he told a devotee that it was the region where King Prahalada had performed his yagnyas to Lord Rama during the Dwapara Yuga and was hence an extremely holy land. Thus the Matha moved to Mantralayam where Sri Raghavendra Swamy continued his spiritual journey. At Mantralayam, Sri Guru Raghavendra encouraged Annadhanam (donation of food) to all devotees. It is a practice that is followed by the Matha to this date and is heavily subsidized by donations.</a:t>
            </a:r>
          </a:p>
          <a:p>
            <a:r>
              <a:rPr lang="en-US" smtClean="0"/>
              <a:t/>
            </a:r>
            <a:br>
              <a:rPr lang="en-US" smtClean="0"/>
            </a:br>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Many years later, he told a devotee that it was the region where King Prahalada had performed his yagnyas to Lord Rama during the Dwapara Yuga and was hence an extremely holy land. Thus the Matha moved to Mantralayam where Sri Raghavendra Swamy continued his spiritual journey.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Sri Guru Raghavendra is considered by his devotees to be a reincarnation of Prahalada, the devotee who was saved by Vishnu in his Avatar as Narasimha (see Vaishnava Theology). </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Sri Guru Raghavendra performed penance at a place called Panchamukhi, near Mantralayam, in present day Andhra Pradesh where He received darshan of Hanuman in the form of Sri Panchamukha MukhyaPrana. </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We were not allwed to take any picture where it</a:t>
            </a:r>
            <a:r>
              <a:rPr lang="en-US" sz="1200" b="0" i="0" kern="1200" baseline="0" smtClean="0">
                <a:solidFill>
                  <a:schemeClr val="tx1"/>
                </a:solidFill>
                <a:latin typeface="+mn-lt"/>
                <a:ea typeface="MS PGothic" pitchFamily="34" charset="-128"/>
                <a:cs typeface="ＭＳ Ｐゴシック" charset="0"/>
              </a:rPr>
              <a:t> is shown exactly the location in that cave, showing what Mukhas of hanuman were where, etc..</a:t>
            </a:r>
          </a:p>
          <a:p>
            <a:endParaRPr lang="en-US" sz="1200" b="0" i="0" kern="1200" smtClean="0">
              <a:solidFill>
                <a:schemeClr val="tx1"/>
              </a:solidFill>
              <a:latin typeface="+mn-lt"/>
              <a:ea typeface="MS PGothic" pitchFamily="34" charset="-128"/>
              <a:cs typeface="ＭＳ Ｐゴシック" charset="0"/>
            </a:endParaRPr>
          </a:p>
          <a:p>
            <a:endParaRPr lang="en-US" sz="1200" b="0" i="0" kern="1200" smtClean="0">
              <a:solidFill>
                <a:schemeClr val="tx1"/>
              </a:solidFill>
              <a:latin typeface="+mn-lt"/>
              <a:ea typeface="MS PGothic" pitchFamily="34" charset="-128"/>
              <a:cs typeface="ＭＳ Ｐゴシック" charset="0"/>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Ramayana</a:t>
            </a:r>
          </a:p>
          <a:p>
            <a:r>
              <a:rPr lang="en-US" smtClean="0"/>
              <a:t>Mahir Ravana Story</a:t>
            </a:r>
          </a:p>
          <a:p>
            <a:r>
              <a:rPr lang="en-US" smtClean="0"/>
              <a:t>Hanuman had to take 5 faces to blow a 5 eye lamp in one shot to save</a:t>
            </a:r>
            <a:r>
              <a:rPr lang="en-US" baseline="0" smtClean="0"/>
              <a:t> Rama &amp; Lakshmana!</a:t>
            </a:r>
          </a:p>
          <a:p>
            <a:endParaRPr lang="en-US" smtClean="0"/>
          </a:p>
          <a:p>
            <a:r>
              <a:rPr lang="en-US" smtClean="0"/>
              <a:t>Story later..</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were so fortunate</a:t>
            </a:r>
            <a:r>
              <a:rPr lang="en-US" baseline="0" smtClean="0"/>
              <a:t> and so lucky that we could visit Manthralaya, the holy place for the Madhva Sampradaya.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smtClean="0">
                <a:solidFill>
                  <a:srgbClr val="FFFF00"/>
                </a:solidFill>
              </a:rPr>
              <a:t>When we came out of Manthralaya complex, 4 devotees from no-where offered Dandavats to us. </a:t>
            </a:r>
          </a:p>
          <a:p>
            <a:r>
              <a:rPr lang="en-US" sz="1200" smtClean="0">
                <a:solidFill>
                  <a:schemeClr val="bg1"/>
                </a:solidFill>
              </a:rPr>
              <a:t>Our Maharaj smiled!</a:t>
            </a:r>
          </a:p>
          <a:p>
            <a:r>
              <a:rPr lang="en-US" sz="1200" smtClean="0">
                <a:solidFill>
                  <a:schemeClr val="bg1"/>
                </a:solidFill>
              </a:rPr>
              <a:t>He instructed the next steps...</a:t>
            </a:r>
          </a:p>
          <a:p>
            <a:r>
              <a:rPr lang="en-US" sz="1200" smtClean="0">
                <a:solidFill>
                  <a:schemeClr val="bg1"/>
                </a:solidFill>
              </a:rPr>
              <a:t>Let us go to Sindhanur!</a:t>
            </a:r>
          </a:p>
          <a:p>
            <a:endParaRPr lang="en-US" smtClean="0"/>
          </a:p>
          <a:p>
            <a:r>
              <a:rPr lang="en-US" smtClean="0"/>
              <a:t>That was where we were supposed to stay for the night..</a:t>
            </a:r>
          </a:p>
          <a:p>
            <a:r>
              <a:rPr lang="en-US" smtClean="0"/>
              <a:t>A place where not even good bath</a:t>
            </a:r>
            <a:r>
              <a:rPr lang="en-US" baseline="0" smtClean="0"/>
              <a:t> room facility and it is outside!!!</a:t>
            </a:r>
          </a:p>
          <a:p>
            <a:r>
              <a:rPr lang="en-US" baseline="0" smtClean="0"/>
              <a:t>Water problem! Mosquito problem! Food problem!</a:t>
            </a:r>
          </a:p>
          <a:p>
            <a:r>
              <a:rPr lang="en-US" baseline="0" smtClean="0"/>
              <a:t>And Aunty got the continuos caughing problem that went serious!</a:t>
            </a:r>
          </a:p>
          <a:p>
            <a:r>
              <a:rPr lang="en-US" smtClean="0"/>
              <a:t>They prepared special Ayurvedic medicines.. One</a:t>
            </a:r>
            <a:r>
              <a:rPr lang="en-US" baseline="0" smtClean="0"/>
              <a:t> was a doctor!</a:t>
            </a:r>
          </a:p>
          <a:p>
            <a:r>
              <a:rPr lang="en-US" smtClean="0"/>
              <a:t>None worked!</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Tunkabadra River</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mtClean="0"/>
              <a:t>What is that nava</a:t>
            </a:r>
            <a:r>
              <a:rPr lang="en-US" baseline="0" smtClean="0"/>
              <a:t> – 9 </a:t>
            </a:r>
            <a:r>
              <a:rPr lang="en-US" smtClean="0"/>
              <a:t> vrindavans?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It</a:t>
            </a:r>
            <a:r>
              <a:rPr lang="en-US" baseline="0" smtClean="0"/>
              <a:t> was the very first time I was going to Nava Vrindavan.</a:t>
            </a:r>
            <a:endParaRPr lang="en-US" smtClean="0"/>
          </a:p>
          <a:p>
            <a:r>
              <a:rPr lang="en-US" smtClean="0"/>
              <a:t>I thought there are</a:t>
            </a:r>
            <a:r>
              <a:rPr lang="en-US" baseline="0" smtClean="0"/>
              <a:t> parts</a:t>
            </a:r>
            <a:r>
              <a:rPr lang="en-US" smtClean="0"/>
              <a:t> here that is like Vrindavan?</a:t>
            </a:r>
          </a:p>
          <a:p>
            <a:endParaRPr lang="en-US" smtClean="0"/>
          </a:p>
          <a:p>
            <a:r>
              <a:rPr lang="en-US" smtClean="0"/>
              <a:t>But then was told that it</a:t>
            </a:r>
            <a:r>
              <a:rPr lang="en-US" baseline="0" smtClean="0"/>
              <a:t> is a place of Samadhis!</a:t>
            </a:r>
          </a:p>
          <a:p>
            <a:endParaRPr lang="en-US" smtClean="0"/>
          </a:p>
          <a:p>
            <a:r>
              <a:rPr lang="en-US" smtClean="0"/>
              <a:t>Samadhis? You mean burial</a:t>
            </a:r>
            <a:r>
              <a:rPr lang="en-US" baseline="0" smtClean="0"/>
              <a:t> place?</a:t>
            </a:r>
          </a:p>
          <a:p>
            <a:r>
              <a:rPr lang="en-US" baseline="0" smtClean="0"/>
              <a:t>“Yes, it is the place where 9 of the Acharyas of Madhva sampradaya took Jeeva Samadhi?”</a:t>
            </a:r>
          </a:p>
          <a:p>
            <a:r>
              <a:rPr lang="en-US" baseline="0" smtClean="0"/>
              <a:t>“Jeeva samadhi? – You mean buried alive?” some one asked.</a:t>
            </a:r>
          </a:p>
          <a:p>
            <a:r>
              <a:rPr lang="en-US" smtClean="0"/>
              <a:t>Something splashed in my brain...!</a:t>
            </a:r>
          </a:p>
          <a:p>
            <a:endParaRPr lang="en-US" baseline="0" smtClean="0"/>
          </a:p>
          <a:p>
            <a:endParaRPr lang="en-US" baseline="0" smtClean="0"/>
          </a:p>
          <a:p>
            <a:r>
              <a:rPr lang="en-US" baseline="0" smtClean="0"/>
              <a:t>I heard that it was the burial place of nine archaryas... </a:t>
            </a:r>
          </a:p>
          <a:p>
            <a:r>
              <a:rPr lang="en-US" baseline="0" smtClean="0"/>
              <a:t>But they were given samadhi live! – Jeeva Samadhi!</a:t>
            </a:r>
          </a:p>
          <a:p>
            <a:endParaRPr lang="en-US" smtClean="0"/>
          </a:p>
          <a:p>
            <a:endParaRPr lang="en-US" baseline="0" smtClean="0"/>
          </a:p>
          <a:p>
            <a:endParaRPr lang="en-US" baseline="0" smtClean="0"/>
          </a:p>
          <a:p>
            <a:r>
              <a:rPr lang="en-US" baseline="0" smtClean="0"/>
              <a:t> </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Here also you see live and half dead persons are being alive..</a:t>
            </a:r>
          </a:p>
          <a:p>
            <a:endParaRPr lang="en-US" smtClean="0"/>
          </a:p>
          <a:p>
            <a:r>
              <a:rPr lang="en-US" smtClean="0"/>
              <a:t>But here, they die in agony!</a:t>
            </a:r>
          </a:p>
          <a:p>
            <a:r>
              <a:rPr lang="en-US" smtClean="0"/>
              <a:t>They DO</a:t>
            </a:r>
            <a:r>
              <a:rPr lang="en-US" baseline="0" smtClean="0"/>
              <a:t> NOT want to die!</a:t>
            </a:r>
          </a:p>
          <a:p>
            <a:r>
              <a:rPr lang="en-US" baseline="0" smtClean="0"/>
              <a:t>But there ....</a:t>
            </a:r>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No! </a:t>
            </a:r>
          </a:p>
          <a:p>
            <a:r>
              <a:rPr lang="en-US" smtClean="0"/>
              <a:t>It is the place of bliss!</a:t>
            </a:r>
          </a:p>
          <a:p>
            <a:r>
              <a:rPr lang="en-US" smtClean="0"/>
              <a:t>It was not death..  Bliss, eternal bliss.</a:t>
            </a:r>
          </a:p>
          <a:p>
            <a:r>
              <a:rPr lang="en-US" smtClean="0"/>
              <a:t>And it was their CHOICE!</a:t>
            </a:r>
          </a:p>
          <a:p>
            <a:endParaRPr lang="en-US" smtClean="0"/>
          </a:p>
          <a:p>
            <a:r>
              <a:rPr lang="en-US" smtClean="0"/>
              <a:t>Actually it was not the death at all!</a:t>
            </a:r>
          </a:p>
          <a:p>
            <a:r>
              <a:rPr lang="en-US" smtClean="0"/>
              <a:t>It is their</a:t>
            </a:r>
            <a:r>
              <a:rPr lang="en-US" baseline="0" smtClean="0"/>
              <a:t> very life!</a:t>
            </a:r>
          </a:p>
          <a:p>
            <a:endParaRPr lang="en-US" baseline="0" smtClean="0"/>
          </a:p>
          <a:p>
            <a:r>
              <a:rPr lang="en-US" baseline="0" smtClean="0"/>
              <a:t>The demonstrate that we should DIE TO LIVE!</a:t>
            </a:r>
            <a:br>
              <a:rPr lang="en-US" baseline="0" smtClean="0"/>
            </a:br>
            <a:r>
              <a:rPr lang="en-US" baseline="0" smtClean="0"/>
              <a:t>DIE TO LIVE!</a:t>
            </a:r>
          </a:p>
          <a:p>
            <a:r>
              <a:rPr lang="en-US" baseline="0" smtClean="0"/>
              <a:t>DIE TO LIVE!</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a:pPr>
                <a:defRPr/>
              </a:pPr>
              <a:t>2</a:t>
            </a:fld>
            <a:endParaRPr lang="en-US"/>
          </a:p>
        </p:txBody>
      </p:sp>
    </p:spTree>
    <p:extLst>
      <p:ext uri="{BB962C8B-B14F-4D97-AF65-F5344CB8AC3E}">
        <p14:creationId xmlns:p14="http://schemas.microsoft.com/office/powerpoint/2010/main" xmlns="" val="174946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At Mantralayam, Sri Guru Raghavendra encouraged Annadhanam (donation of food) to all devotees. It is a practice that is followed by the Matha to this date and is heavily subsidized by donations.</a:t>
            </a:r>
          </a:p>
          <a:p>
            <a:endParaRPr lang="en-US" sz="1200" b="0" i="0" kern="1200" smtClean="0">
              <a:solidFill>
                <a:schemeClr val="tx1"/>
              </a:solidFill>
              <a:latin typeface="+mn-lt"/>
              <a:ea typeface="MS PGothic" pitchFamily="34" charset="-128"/>
            </a:endParaRPr>
          </a:p>
          <a:p>
            <a:r>
              <a:rPr lang="en-US" smtClean="0"/>
              <a:t>This is the Matha.</a:t>
            </a:r>
          </a:p>
          <a:p>
            <a:r>
              <a:rPr lang="en-US" smtClean="0"/>
              <a:t>Our van is standing</a:t>
            </a:r>
            <a:r>
              <a:rPr lang="en-US" baseline="0" smtClean="0"/>
              <a:t> outside..</a:t>
            </a:r>
          </a:p>
          <a:p>
            <a:r>
              <a:rPr lang="en-US" baseline="0" smtClean="0"/>
              <a:t>This is actually in Kishkintha..</a:t>
            </a:r>
          </a:p>
          <a:p>
            <a:r>
              <a:rPr lang="en-US" baseline="0" smtClean="0"/>
              <a:t>(We will cover it in details next week)</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Inside :</a:t>
            </a:r>
          </a:p>
          <a:p>
            <a:r>
              <a:rPr lang="en-US" smtClean="0"/>
              <a:t>Pushpa Samadhi of</a:t>
            </a:r>
            <a:r>
              <a:rPr lang="en-US" baseline="0" smtClean="0"/>
              <a:t> Raghavendra Swami..</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had lunch here at this Raghavendra Matha near Kishkintha.</a:t>
            </a:r>
          </a:p>
          <a:p>
            <a:endParaRPr lang="en-US" smtClean="0"/>
          </a:p>
          <a:p>
            <a:r>
              <a:rPr lang="en-US" smtClean="0"/>
              <a:t>It was very amazing...</a:t>
            </a:r>
          </a:p>
          <a:p>
            <a:r>
              <a:rPr lang="en-US" smtClean="0"/>
              <a:t>We were about 20 and could not</a:t>
            </a:r>
            <a:r>
              <a:rPr lang="en-US" baseline="0" smtClean="0"/>
              <a:t> reserve the lunch..</a:t>
            </a:r>
          </a:p>
          <a:p>
            <a:r>
              <a:rPr lang="en-US" baseline="0" smtClean="0"/>
              <a:t>When we came in, the head pujari said,</a:t>
            </a:r>
          </a:p>
          <a:p>
            <a:r>
              <a:rPr lang="en-US" baseline="0" smtClean="0"/>
              <a:t>“Even if you came 2 min late, we could have closed.</a:t>
            </a:r>
          </a:p>
          <a:p>
            <a:r>
              <a:rPr lang="en-US" baseline="0" smtClean="0"/>
              <a:t>And luckily there was a group of 25 people reserved for lunch but did not show up!</a:t>
            </a:r>
          </a:p>
          <a:p>
            <a:r>
              <a:rPr lang="en-US" baseline="0" smtClean="0"/>
              <a:t>So, it is amazing that you all come. Pl have prasadam..”</a:t>
            </a:r>
          </a:p>
          <a:p>
            <a:r>
              <a:rPr lang="en-US" baseline="0" smtClean="0"/>
              <a:t>This is only one side of the long row of us.</a:t>
            </a:r>
          </a:p>
          <a:p>
            <a:r>
              <a:rPr lang="en-US" smtClean="0"/>
              <a:t>We also gave donation on</a:t>
            </a:r>
            <a:r>
              <a:rPr lang="en-US" baseline="0" smtClean="0"/>
              <a:t> behalf of ‘Gokul Bhajan” families!</a:t>
            </a:r>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This is the deity of Madhvacharya:</a:t>
            </a:r>
          </a:p>
          <a:p>
            <a:pPr>
              <a:buFontTx/>
              <a:buChar char="-"/>
            </a:pPr>
            <a:r>
              <a:rPr lang="en-US" baseline="0" smtClean="0"/>
              <a:t>Top as Hanuman</a:t>
            </a:r>
          </a:p>
          <a:p>
            <a:pPr>
              <a:buFontTx/>
              <a:buChar char="-"/>
            </a:pPr>
            <a:r>
              <a:rPr lang="en-US" baseline="0" smtClean="0"/>
              <a:t>Bottom as Bhima</a:t>
            </a:r>
          </a:p>
          <a:p>
            <a:pPr>
              <a:buFontTx/>
              <a:buChar char="-"/>
            </a:pPr>
            <a:endParaRPr lang="en-US" baseline="0" smtClean="0"/>
          </a:p>
          <a:p>
            <a:pPr>
              <a:buFontTx/>
              <a:buNone/>
            </a:pP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What is Manthralaya?</a:t>
            </a:r>
          </a:p>
          <a:p>
            <a:r>
              <a:rPr lang="en-US" smtClean="0"/>
              <a:t>What is Jeeva Samadhi?</a:t>
            </a:r>
          </a:p>
          <a:p>
            <a:r>
              <a:rPr lang="en-US" smtClean="0"/>
              <a:t>What is the name of the river that runs there? – Tungapadra</a:t>
            </a:r>
          </a:p>
          <a:p>
            <a:pPr marL="742950" indent="-742950">
              <a:buFont typeface="+mj-lt"/>
              <a:buNone/>
            </a:pPr>
            <a:r>
              <a:rPr lang="en-US" smtClean="0"/>
              <a:t>What are the 5 angas of Pancha-Mukha Hanuman? – </a:t>
            </a:r>
          </a:p>
          <a:p>
            <a:pPr marL="742950" indent="-742950">
              <a:buFont typeface="+mj-lt"/>
              <a:buNone/>
            </a:pPr>
            <a:r>
              <a:rPr lang="en-US" sz="1200" smtClean="0">
                <a:solidFill>
                  <a:schemeClr val="bg1"/>
                </a:solidFill>
              </a:rPr>
              <a:t>     Hanuman,</a:t>
            </a:r>
          </a:p>
          <a:p>
            <a:pPr marL="742950" indent="-742950">
              <a:buFont typeface="+mj-lt"/>
              <a:buNone/>
            </a:pPr>
            <a:r>
              <a:rPr lang="en-US" sz="1200" smtClean="0">
                <a:solidFill>
                  <a:schemeClr val="bg1"/>
                </a:solidFill>
              </a:rPr>
              <a:t>     Hayagriva,</a:t>
            </a:r>
          </a:p>
          <a:p>
            <a:pPr marL="742950" indent="-742950">
              <a:buFont typeface="+mj-lt"/>
              <a:buNone/>
            </a:pPr>
            <a:r>
              <a:rPr lang="en-US" sz="1200" smtClean="0">
                <a:solidFill>
                  <a:schemeClr val="bg1"/>
                </a:solidFill>
              </a:rPr>
              <a:t>   </a:t>
            </a:r>
            <a:r>
              <a:rPr lang="en-US" sz="1200" b="1" smtClean="0">
                <a:solidFill>
                  <a:schemeClr val="bg1"/>
                </a:solidFill>
              </a:rPr>
              <a:t>  Narasimha,</a:t>
            </a:r>
          </a:p>
          <a:p>
            <a:pPr marL="742950" indent="-742950">
              <a:buFont typeface="+mj-lt"/>
              <a:buNone/>
            </a:pPr>
            <a:r>
              <a:rPr lang="en-US" sz="1200" smtClean="0">
                <a:solidFill>
                  <a:schemeClr val="bg1"/>
                </a:solidFill>
              </a:rPr>
              <a:t>     Garuda and</a:t>
            </a:r>
          </a:p>
          <a:p>
            <a:pPr marL="742950" indent="-742950">
              <a:buFont typeface="+mj-lt"/>
              <a:buNone/>
            </a:pPr>
            <a:r>
              <a:rPr lang="en-US" sz="1200" smtClean="0">
                <a:solidFill>
                  <a:schemeClr val="bg1"/>
                </a:solidFill>
              </a:rPr>
              <a:t>     Varaha</a:t>
            </a:r>
          </a:p>
          <a:p>
            <a:pPr marL="742950" indent="-742950">
              <a:buFont typeface="+mj-lt"/>
              <a:buNone/>
            </a:pPr>
            <a:r>
              <a:rPr lang="en-US" sz="1200" smtClean="0">
                <a:solidFill>
                  <a:schemeClr val="bg1"/>
                </a:solidFill>
              </a:rPr>
              <a:t>What is Nava Vrindavan?</a:t>
            </a:r>
          </a:p>
          <a:p>
            <a:pPr marL="742950" indent="-742950">
              <a:buFont typeface="+mj-lt"/>
              <a:buNone/>
            </a:pPr>
            <a:r>
              <a:rPr lang="en-US" sz="1200" smtClean="0">
                <a:solidFill>
                  <a:schemeClr val="bg1"/>
                </a:solidFill>
              </a:rPr>
              <a:t>What was</a:t>
            </a:r>
            <a:r>
              <a:rPr lang="en-US" sz="1200" baseline="0" smtClean="0">
                <a:solidFill>
                  <a:schemeClr val="bg1"/>
                </a:solidFill>
              </a:rPr>
              <a:t> the name of incarnation of Prhalad in Dwapar Yuga? – Shanku-Karna</a:t>
            </a:r>
          </a:p>
          <a:p>
            <a:pPr marL="742950" indent="-742950">
              <a:buFont typeface="+mj-lt"/>
              <a:buNone/>
            </a:pPr>
            <a:endParaRPr lang="en-US" sz="1200" smtClean="0">
              <a:solidFill>
                <a:schemeClr val="bg1"/>
              </a:solidFill>
            </a:endParaRPr>
          </a:p>
          <a:p>
            <a:pPr marL="742950" indent="-742950">
              <a:buFont typeface="+mj-lt"/>
              <a:buNone/>
            </a:pPr>
            <a:endParaRPr lang="en-US" sz="1200" smtClean="0">
              <a:solidFill>
                <a:schemeClr val="bg1"/>
              </a:solidFill>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Last</a:t>
            </a:r>
            <a:r>
              <a:rPr lang="en-US" baseline="0" smtClean="0"/>
              <a:t> week, we saw the pilgrimage trip to Manthralaya, and also about Sri raghavendra Swami.</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 is none other than Prahlad Maharaj</a:t>
            </a:r>
          </a:p>
          <a:p>
            <a:r>
              <a:rPr lang="en-US" smtClean="0"/>
              <a:t>He</a:t>
            </a:r>
            <a:r>
              <a:rPr lang="en-US" baseline="0" smtClean="0"/>
              <a:t> also came in Haridas Thakur</a:t>
            </a:r>
          </a:p>
          <a:p>
            <a:endParaRPr lang="en-US" smtClean="0"/>
          </a:p>
          <a:p>
            <a:r>
              <a:rPr lang="en-US" smtClean="0"/>
              <a:t>Prahlad - Satya Yuga</a:t>
            </a:r>
          </a:p>
          <a:p>
            <a:r>
              <a:rPr lang="en-US" smtClean="0"/>
              <a:t>Haridas Thakura – 1451</a:t>
            </a:r>
            <a:r>
              <a:rPr lang="en-US" baseline="0" smtClean="0"/>
              <a:t> – 1530?</a:t>
            </a:r>
            <a:endParaRPr 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Swami Raghavendra – 1595 - 1671</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A</a:t>
            </a:r>
            <a:r>
              <a:rPr lang="en-US" sz="1200" b="0" i="0" kern="1200" baseline="0" smtClean="0">
                <a:solidFill>
                  <a:schemeClr val="tx1"/>
                </a:solidFill>
                <a:latin typeface="+mn-lt"/>
                <a:ea typeface="MS PGothic" pitchFamily="34" charset="-128"/>
                <a:cs typeface="ＭＳ Ｐゴシック" charset="0"/>
              </a:rPr>
              <a:t> devotee goes thru several stages.</a:t>
            </a:r>
          </a:p>
          <a:p>
            <a:endParaRPr lang="en-US" sz="1200" b="0" i="0" kern="1200" baseline="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The word sūddīpta-sāttvika is explained as follows by Śrīla Bhaktisiddhānta Sarasvatī Ṭhākura: </a:t>
            </a:r>
          </a:p>
          <a:p>
            <a:r>
              <a:rPr lang="en-US" sz="1200" b="0" i="0" kern="1200" smtClean="0">
                <a:solidFill>
                  <a:schemeClr val="tx1"/>
                </a:solidFill>
                <a:latin typeface="+mn-lt"/>
                <a:ea typeface="MS PGothic" pitchFamily="34" charset="-128"/>
                <a:cs typeface="ＭＳ Ｐゴシック" charset="0"/>
              </a:rPr>
              <a:t>"The Bhakti-rasāmṛta-sindhu mentions eight kinds of transcendental transformations in the bodies of advanced devotees. These are sometimes checked by the devotee, and there are two stages of such checking, technically known as dhūmāyitā and jvalitā. The dhūmāyitā (smoking) stage is exhibited when only one or two transformations are slightly present and it is possible to conceal them. When more than two or three transcendental transformations are manifest and it is still possible to conceal them, although with great difficulty, that stage is called jvalitā (lighted). When four or five symptoms are exhibited, the dīpta (blazing) stage has been reached. When five, six or all eight symptoms are simultaneously manifest, that position is called uddīpta (inflamed). And when all eight symptoms are multiplied a thousand times and are all visible at once, the devotee is in the sūddīpta (intensely inflamed) stage. Nitya-siddha-bhakta indicates the eternally liberated associates of the Lord. Such devotees enjoy the company of the Lord in four relationships—as servant, friend, parent or conjugal lover."</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British</a:t>
            </a:r>
            <a:r>
              <a:rPr lang="en-US" baseline="0" smtClean="0"/>
              <a:t> officer</a:t>
            </a:r>
          </a:p>
          <a:p>
            <a:r>
              <a:rPr lang="en-US" baseline="0" smtClean="0"/>
              <a:t>A devotee of Sri Raghavendra</a:t>
            </a:r>
          </a:p>
          <a:p>
            <a:endParaRPr lang="en-US" baseline="0" smtClean="0"/>
          </a:p>
          <a:p>
            <a:r>
              <a:rPr lang="en-US" baseline="0" smtClean="0"/>
              <a:t>Wanted to See Swami</a:t>
            </a:r>
          </a:p>
          <a:p>
            <a:r>
              <a:rPr lang="en-US" baseline="0" smtClean="0"/>
              <a:t>A brahmin boy came out of the same samadhi</a:t>
            </a:r>
          </a:p>
          <a:p>
            <a:r>
              <a:rPr lang="en-US" baseline="0" smtClean="0"/>
              <a:t>Gave blessing</a:t>
            </a:r>
          </a:p>
          <a:p>
            <a:r>
              <a:rPr lang="en-US" baseline="0" smtClean="0"/>
              <a:t>And then went back inside the samadhi right in front of his own eyes..</a:t>
            </a:r>
          </a:p>
          <a:p>
            <a:endParaRPr lang="en-US" baseline="0" smtClean="0"/>
          </a:p>
          <a:p>
            <a:r>
              <a:rPr lang="en-US" baseline="0" smtClean="0"/>
              <a:t>Even now people hear him chanting!</a:t>
            </a:r>
          </a:p>
          <a:p>
            <a:r>
              <a:rPr lang="en-US" baseline="0" smtClean="0"/>
              <a:t>78, 200, 400</a:t>
            </a:r>
          </a:p>
          <a:p>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Uppanna!</a:t>
            </a:r>
          </a:p>
          <a:p>
            <a:r>
              <a:rPr lang="en-US" baseline="0" smtClean="0"/>
              <a:t>Illiterate..</a:t>
            </a:r>
          </a:p>
          <a:p>
            <a:r>
              <a:rPr lang="en-US" baseline="0" smtClean="0"/>
              <a:t>Once Raghavendra Swami with his disciples were walking..</a:t>
            </a:r>
          </a:p>
          <a:p>
            <a:endParaRPr lang="en-US" baseline="0" smtClean="0"/>
          </a:p>
          <a:p>
            <a:r>
              <a:rPr lang="en-US" baseline="0" smtClean="0"/>
              <a:t>Somehow touched in his heart, the boy gave obeisances.</a:t>
            </a:r>
          </a:p>
          <a:p>
            <a:r>
              <a:rPr lang="en-US" baseline="0" smtClean="0"/>
              <a:t>Swami gave the blessing.</a:t>
            </a:r>
          </a:p>
          <a:p>
            <a:r>
              <a:rPr lang="en-US" baseline="0" smtClean="0"/>
              <a:t>‘Whenever you need my help, just think about me! I will help..”</a:t>
            </a:r>
          </a:p>
          <a:p>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Muslim King ADONI visiting</a:t>
            </a:r>
          </a:p>
          <a:p>
            <a:r>
              <a:rPr lang="en-US" baseline="0" smtClean="0"/>
              <a:t>A messenger came on a horse and gave a letter</a:t>
            </a:r>
          </a:p>
          <a:p>
            <a:r>
              <a:rPr lang="en-US" baseline="0" smtClean="0"/>
              <a:t>But it was in the local language. No one could read..</a:t>
            </a:r>
          </a:p>
          <a:p>
            <a:endParaRPr lang="en-US" baseline="0" smtClean="0"/>
          </a:p>
          <a:p>
            <a:r>
              <a:rPr lang="en-US" baseline="0" smtClean="0"/>
              <a:t>King found this sheep-Rancher</a:t>
            </a:r>
          </a:p>
          <a:p>
            <a:r>
              <a:rPr lang="en-US" baseline="0" smtClean="0"/>
              <a:t>Asked him to read. He said, He does not know anything.</a:t>
            </a:r>
          </a:p>
          <a:p>
            <a:r>
              <a:rPr lang="en-US" baseline="0" smtClean="0"/>
              <a:t>King misunderstood that he refuses his order..</a:t>
            </a:r>
          </a:p>
          <a:p>
            <a:r>
              <a:rPr lang="en-US" baseline="0" smtClean="0"/>
              <a:t>King was about to kill him.</a:t>
            </a:r>
          </a:p>
          <a:p>
            <a:r>
              <a:rPr lang="en-US" baseline="0" smtClean="0"/>
              <a:t>Uppanna prayed to Swami Raghavendra and now he could read all!</a:t>
            </a:r>
          </a:p>
          <a:p>
            <a:r>
              <a:rPr lang="en-US" baseline="0" smtClean="0"/>
              <a:t>King got so happy due to the good news and took him as a DIWAAN in his court.</a:t>
            </a:r>
          </a:p>
          <a:p>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FA74FA9-9F3E-4643-B657-B0B8B81386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4D954F4-CAC8-40F2-8C46-32249FF2D38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1579BF1C-D6E4-430C-903B-846ACA44CF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7DF04351-2C21-4F80-9207-1D400CC0294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652C9B0A-57C1-4E33-AD42-578D44B713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30E66E9F-D0F1-4524-95AA-9699B8E6A2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8DEF6A54-585D-43A1-B9A5-3A97436CF0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90277F4-65DF-4040-9A8B-154397FF42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www.gokulbhajan.com</a:t>
            </a:r>
          </a:p>
        </p:txBody>
      </p:sp>
      <p:sp>
        <p:nvSpPr>
          <p:cNvPr id="8"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9" name="Slide Number Placeholder 5"/>
          <p:cNvSpPr>
            <a:spLocks noGrp="1"/>
          </p:cNvSpPr>
          <p:nvPr>
            <p:ph type="sldNum" sz="quarter" idx="12"/>
          </p:nvPr>
        </p:nvSpPr>
        <p:spPr/>
        <p:txBody>
          <a:bodyPr/>
          <a:lstStyle>
            <a:lvl1pPr>
              <a:defRPr/>
            </a:lvl1pPr>
          </a:lstStyle>
          <a:p>
            <a:pPr>
              <a:defRPr/>
            </a:pPr>
            <a:fld id="{40F194D3-BD2F-4751-A9F3-C538E5542E1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www.gokulbhajan.com</a:t>
            </a:r>
          </a:p>
        </p:txBody>
      </p:sp>
      <p:sp>
        <p:nvSpPr>
          <p:cNvPr id="4"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5" name="Slide Number Placeholder 5"/>
          <p:cNvSpPr>
            <a:spLocks noGrp="1"/>
          </p:cNvSpPr>
          <p:nvPr>
            <p:ph type="sldNum" sz="quarter" idx="12"/>
          </p:nvPr>
        </p:nvSpPr>
        <p:spPr/>
        <p:txBody>
          <a:bodyPr/>
          <a:lstStyle>
            <a:lvl1pPr>
              <a:defRPr/>
            </a:lvl1pPr>
          </a:lstStyle>
          <a:p>
            <a:pPr>
              <a:defRPr/>
            </a:pPr>
            <a:fld id="{9F63FF9E-46D5-4EA2-88E6-8607BEFBBA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4903788"/>
            <a:ext cx="2133600" cy="182562"/>
          </a:xfrm>
        </p:spPr>
        <p:txBody>
          <a:bodyPr/>
          <a:lstStyle>
            <a:lvl1pPr>
              <a:defRPr sz="1600" b="1">
                <a:solidFill>
                  <a:srgbClr val="00B050"/>
                </a:solidFill>
                <a:latin typeface="Arial" pitchFamily="34" charset="0"/>
              </a:defRPr>
            </a:lvl1pPr>
          </a:lstStyle>
          <a:p>
            <a:pPr>
              <a:defRPr/>
            </a:pPr>
            <a:fld id="{4C1DAD73-50E2-4D94-AED2-26E0CBD491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7C5110F-FC45-4755-8D50-5B25B5D2EE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B62C5923-BFB5-4A55-9761-0F776D6190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www.gokulbhajan.com</a:t>
            </a: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Gokul Bhajan &amp; Vedic Studies</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defRPr>
            </a:lvl1pPr>
          </a:lstStyle>
          <a:p>
            <a:pPr>
              <a:defRPr/>
            </a:pPr>
            <a:fld id="{C227A48F-FA1F-4B2A-BBA1-A02E1FF00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8227" r:id="rId1"/>
    <p:sldLayoutId id="2147498228" r:id="rId2"/>
    <p:sldLayoutId id="2147498229" r:id="rId3"/>
    <p:sldLayoutId id="2147498230" r:id="rId4"/>
    <p:sldLayoutId id="2147498231" r:id="rId5"/>
    <p:sldLayoutId id="2147498232" r:id="rId6"/>
    <p:sldLayoutId id="2147498237" r:id="rId7"/>
    <p:sldLayoutId id="2147498233" r:id="rId8"/>
    <p:sldLayoutId id="2147498234" r:id="rId9"/>
    <p:sldLayoutId id="2147498235" r:id="rId10"/>
    <p:sldLayoutId id="2147498236" r:id="rId11"/>
    <p:sldLayoutId id="2147498238" r:id="rId12"/>
    <p:sldLayoutId id="2147498239" r:id="rId13"/>
  </p:sldLayoutIdLst>
  <p:hf hd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file:///C:\GokulBhajan\Pilgrimage%202015%20Edited\06-Kishkintha-Sindhanur\Videos\On%20Boat%20to%20Nava%20Vrindavan.mp4" TargetMode="External"/><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file:///C:\GokulBhajan\Pilgrimage%202015%20Edited\06-Kishkintha-Sindhanur\Videos\Nava%20Vrindavan%20Jeeva%20Samadhis.mp4" TargetMode="External"/><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hyperlink" Target="file:///C:\GokulBhajan\Pilgrimage%202015%20Edited\06-Kishkintha-Sindhanur\Videos\On%20Boat%20to%20Nava%20Vrindavan%202.mp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cstate="print"/>
          <a:srcRect/>
          <a:stretch>
            <a:fillRect/>
          </a:stretch>
        </p:blipFill>
        <p:spPr bwMode="auto">
          <a:xfrm>
            <a:off x="0" y="0"/>
            <a:ext cx="2362200" cy="158115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l="3355" r="1135"/>
          <a:stretch>
            <a:fillRect/>
          </a:stretch>
        </p:blipFill>
        <p:spPr bwMode="auto">
          <a:xfrm>
            <a:off x="2362200" y="0"/>
            <a:ext cx="6781800" cy="4171950"/>
          </a:xfrm>
          <a:prstGeom prst="rect">
            <a:avLst/>
          </a:prstGeom>
          <a:noFill/>
          <a:ln w="9525">
            <a:noFill/>
            <a:miter lim="800000"/>
            <a:headEnd/>
            <a:tailEnd/>
          </a:ln>
        </p:spPr>
      </p:pic>
      <p:sp>
        <p:nvSpPr>
          <p:cNvPr id="11" name="Rounded Rectangle 10"/>
          <p:cNvSpPr/>
          <p:nvPr/>
        </p:nvSpPr>
        <p:spPr>
          <a:xfrm>
            <a:off x="2362200" y="3120391"/>
            <a:ext cx="5029200" cy="1028701"/>
          </a:xfrm>
          <a:prstGeom prst="roundRect">
            <a:avLst/>
          </a:prstGeom>
        </p:spPr>
        <p:style>
          <a:lnRef idx="0">
            <a:schemeClr val="accent5"/>
          </a:lnRef>
          <a:fillRef idx="3">
            <a:schemeClr val="accent5"/>
          </a:fillRef>
          <a:effectRef idx="3">
            <a:schemeClr val="accent5"/>
          </a:effectRef>
          <a:fontRef idx="minor">
            <a:schemeClr val="lt1"/>
          </a:fontRef>
        </p:style>
        <p:txBody>
          <a:bodyPr lIns="91431" tIns="45715" rIns="91431" bIns="45715" anchor="ctr"/>
          <a:lstStyle/>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a:defRPr/>
            </a:pP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Rama Hare Rama </a:t>
            </a: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Rama Rama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Rectangle 11"/>
          <p:cNvSpPr/>
          <p:nvPr/>
        </p:nvSpPr>
        <p:spPr>
          <a:xfrm>
            <a:off x="2362200" y="4171950"/>
            <a:ext cx="6781800" cy="971550"/>
          </a:xfrm>
          <a:prstGeom prst="rect">
            <a:avLst/>
          </a:prstGeom>
        </p:spPr>
        <p:style>
          <a:lnRef idx="0">
            <a:schemeClr val="accent4"/>
          </a:lnRef>
          <a:fillRef idx="3">
            <a:schemeClr val="accent4"/>
          </a:fillRef>
          <a:effectRef idx="3">
            <a:schemeClr val="accent4"/>
          </a:effectRef>
          <a:fontRef idx="minor">
            <a:schemeClr val="lt1"/>
          </a:fontRef>
        </p:style>
        <p:txBody>
          <a:bodyPr lIns="91431" tIns="45715" rIns="91431" bIns="45715" anchor="ctr"/>
          <a:lstStyle/>
          <a:p>
            <a:pPr algn="ctr">
              <a:defRPr/>
            </a:pP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Gokul</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Bhajan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&amp; Vedic Studies</a:t>
            </a:r>
          </a:p>
          <a:p>
            <a:pPr algn="ctr">
              <a:defRPr/>
            </a:pP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North Carolina, USA</a:t>
            </a:r>
          </a:p>
        </p:txBody>
      </p:sp>
      <p:sp>
        <p:nvSpPr>
          <p:cNvPr id="5126" name="Slide Number Placeholder 6"/>
          <p:cNvSpPr>
            <a:spLocks noGrp="1"/>
          </p:cNvSpPr>
          <p:nvPr>
            <p:ph type="sldNum" sz="quarter" idx="11"/>
          </p:nvPr>
        </p:nvSpPr>
        <p:spPr bwMode="auto">
          <a:noFill/>
          <a:ln>
            <a:miter lim="800000"/>
            <a:headEnd/>
            <a:tailEnd/>
          </a:ln>
        </p:spPr>
        <p:txBody>
          <a:bodyPr/>
          <a:lstStyle/>
          <a:p>
            <a:fld id="{403BC3DA-253B-42FB-83A2-D20C47835C50}" type="slidenum">
              <a:rPr lang="en-US" smtClean="0">
                <a:ea typeface="MS PGothic" pitchFamily="34" charset="-128"/>
              </a:rPr>
              <a:pPr/>
              <a:t>1</a:t>
            </a:fld>
            <a:endParaRPr lang="en-US" smtClean="0">
              <a:ea typeface="MS PGothic" pitchFamily="34" charset="-128"/>
            </a:endParaRPr>
          </a:p>
        </p:txBody>
      </p:sp>
      <p:sp>
        <p:nvSpPr>
          <p:cNvPr id="10" name="Rounded Rectangle 9"/>
          <p:cNvSpPr/>
          <p:nvPr/>
        </p:nvSpPr>
        <p:spPr>
          <a:xfrm>
            <a:off x="2362200" y="2366010"/>
            <a:ext cx="5410200" cy="754380"/>
          </a:xfrm>
          <a:prstGeom prst="roundRect">
            <a:avLst/>
          </a:prstGeom>
        </p:spPr>
        <p:style>
          <a:lnRef idx="0">
            <a:schemeClr val="dk1"/>
          </a:lnRef>
          <a:fillRef idx="3">
            <a:schemeClr val="dk1"/>
          </a:fillRef>
          <a:effectRef idx="3">
            <a:schemeClr val="dk1"/>
          </a:effectRef>
          <a:fontRef idx="minor">
            <a:schemeClr val="lt1"/>
          </a:fontRef>
        </p:style>
        <p:txBody>
          <a:bodyPr lIns="91431" tIns="45715" rIns="91431" bIns="45715" anchor="ctr">
            <a:scene3d>
              <a:camera prst="orthographicFront"/>
              <a:lightRig rig="soft" dir="t">
                <a:rot lat="0" lon="0" rev="10800000"/>
              </a:lightRig>
            </a:scene3d>
            <a:sp3d>
              <a:bevelT w="27940" h="12700"/>
              <a:contourClr>
                <a:srgbClr val="DDDDDD"/>
              </a:contourClr>
            </a:sp3d>
          </a:bodyPr>
          <a:lstStyle/>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Krsna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Caitanya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Prabhu</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Nityananda</a:t>
            </a:r>
            <a:endParaRPr lang="en-US" b="1" spc="150" dirty="0">
              <a:ln w="11430"/>
              <a:solidFill>
                <a:srgbClr val="F8F8F8"/>
              </a:solidFill>
              <a:effectLst>
                <a:outerShdw blurRad="25400" algn="tl" rotWithShape="0">
                  <a:srgbClr val="000000">
                    <a:alpha val="43000"/>
                  </a:srgbClr>
                </a:outerShdw>
              </a:effectLst>
            </a:endParaRPr>
          </a:p>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Advaita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Gadadara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Srivasadi</a:t>
            </a:r>
            <a:r>
              <a:rPr lang="en-US" b="1" spc="150" dirty="0">
                <a:ln w="11430"/>
                <a:solidFill>
                  <a:srgbClr val="F8F8F8"/>
                </a:solidFill>
                <a:effectLst>
                  <a:outerShdw blurRad="25400" algn="tl" rotWithShape="0">
                    <a:srgbClr val="000000">
                      <a:alpha val="43000"/>
                    </a:srgbClr>
                  </a:outerShdw>
                </a:effectLst>
              </a:rPr>
              <a:t> </a:t>
            </a:r>
          </a:p>
          <a:p>
            <a:pPr algn="ctr">
              <a:defRPr/>
            </a:pPr>
            <a:r>
              <a:rPr lang="en-US" b="1" spc="150" dirty="0" err="1">
                <a:ln w="11430"/>
                <a:solidFill>
                  <a:srgbClr val="F8F8F8"/>
                </a:solidFill>
                <a:effectLst>
                  <a:outerShdw blurRad="25400" algn="tl" rotWithShape="0">
                    <a:srgbClr val="000000">
                      <a:alpha val="43000"/>
                    </a:srgbClr>
                  </a:outerShdw>
                </a:effectLst>
              </a:rPr>
              <a:t>Gaura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Bhakta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Vrinda</a:t>
            </a:r>
            <a:endParaRPr lang="en-US" sz="1400" b="1" spc="150" dirty="0">
              <a:ln w="11430"/>
              <a:solidFill>
                <a:srgbClr val="F8F8F8"/>
              </a:solidFill>
              <a:effectLst>
                <a:outerShdw blurRad="25400" algn="tl" rotWithShape="0">
                  <a:srgbClr val="000000">
                    <a:alpha val="43000"/>
                  </a:srgbClr>
                </a:outerShdw>
              </a:effectLst>
            </a:endParaRPr>
          </a:p>
        </p:txBody>
      </p:sp>
      <p:pic>
        <p:nvPicPr>
          <p:cNvPr id="5128" name="Picture 3"/>
          <p:cNvPicPr>
            <a:picLocks noChangeAspect="1" noChangeArrowheads="1"/>
          </p:cNvPicPr>
          <p:nvPr/>
        </p:nvPicPr>
        <p:blipFill>
          <a:blip r:embed="rId5" cstate="print"/>
          <a:srcRect t="10001" b="9048"/>
          <a:stretch>
            <a:fillRect/>
          </a:stretch>
        </p:blipFill>
        <p:spPr bwMode="auto">
          <a:xfrm>
            <a:off x="0" y="1581150"/>
            <a:ext cx="2362200" cy="1600200"/>
          </a:xfrm>
          <a:prstGeom prst="rect">
            <a:avLst/>
          </a:prstGeom>
          <a:noFill/>
          <a:ln w="9525">
            <a:noFill/>
            <a:miter lim="800000"/>
            <a:headEnd/>
            <a:tailEnd/>
          </a:ln>
        </p:spPr>
      </p:pic>
      <p:sp>
        <p:nvSpPr>
          <p:cNvPr id="13" name="TextBox 5"/>
          <p:cNvSpPr txBox="1">
            <a:spLocks noChangeArrowheads="1"/>
          </p:cNvSpPr>
          <p:nvPr/>
        </p:nvSpPr>
        <p:spPr bwMode="auto">
          <a:xfrm>
            <a:off x="4762" y="3100447"/>
            <a:ext cx="2362200"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3600">
                <a:solidFill>
                  <a:srgbClr val="FFC000"/>
                </a:solidFill>
              </a:rPr>
              <a:t>Week </a:t>
            </a:r>
            <a:r>
              <a:rPr lang="en-US" sz="3600" smtClean="0">
                <a:solidFill>
                  <a:srgbClr val="FFC000"/>
                </a:solidFill>
              </a:rPr>
              <a:t>347</a:t>
            </a:r>
            <a:endParaRPr lang="en-US" sz="3600" dirty="0">
              <a:solidFill>
                <a:srgbClr val="FFC000"/>
              </a:solidFill>
            </a:endParaRPr>
          </a:p>
          <a:p>
            <a:pPr algn="ctr">
              <a:defRPr/>
            </a:pPr>
            <a:endParaRPr lang="en-US" sz="2000" dirty="0">
              <a:solidFill>
                <a:srgbClr val="FFC000"/>
              </a:solidFill>
            </a:endParaRPr>
          </a:p>
          <a:p>
            <a:pPr algn="ctr">
              <a:defRPr/>
            </a:pPr>
            <a:r>
              <a:rPr lang="en-US" sz="3600" smtClean="0">
                <a:solidFill>
                  <a:srgbClr val="FFC000"/>
                </a:solidFill>
              </a:rPr>
              <a:t>Jun 19 2015</a:t>
            </a: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10</a:t>
            </a:fld>
            <a:endParaRPr lang="en-US"/>
          </a:p>
        </p:txBody>
      </p:sp>
      <p:sp>
        <p:nvSpPr>
          <p:cNvPr id="3" name="TextBox 2"/>
          <p:cNvSpPr txBox="1"/>
          <p:nvPr/>
        </p:nvSpPr>
        <p:spPr>
          <a:xfrm>
            <a:off x="0" y="209550"/>
            <a:ext cx="9144000" cy="646331"/>
          </a:xfrm>
          <a:prstGeom prst="rect">
            <a:avLst/>
          </a:prstGeom>
          <a:noFill/>
        </p:spPr>
        <p:txBody>
          <a:bodyPr wrap="square" rtlCol="0">
            <a:spAutoFit/>
          </a:bodyPr>
          <a:lstStyle/>
          <a:p>
            <a:pPr algn="ctr"/>
            <a:r>
              <a:rPr lang="en-US" sz="3600" smtClean="0">
                <a:solidFill>
                  <a:srgbClr val="FFC000"/>
                </a:solidFill>
              </a:rPr>
              <a:t>A meat plate from Adoni - the Muslim King !</a:t>
            </a:r>
            <a:endParaRPr lang="en-US" sz="3600">
              <a:solidFill>
                <a:srgbClr val="FFC000"/>
              </a:solidFill>
            </a:endParaRPr>
          </a:p>
        </p:txBody>
      </p:sp>
      <p:pic>
        <p:nvPicPr>
          <p:cNvPr id="69636" name="Picture 4" descr="https://encrypted-tbn2.gstatic.com/images?q=tbn:ANd9GcTGGshWjgLPtczLxfOuibOvUvJ9WstT06mkHxDmo_9L03pjeFp2"/>
          <p:cNvPicPr>
            <a:picLocks noChangeAspect="1" noChangeArrowheads="1"/>
          </p:cNvPicPr>
          <p:nvPr/>
        </p:nvPicPr>
        <p:blipFill>
          <a:blip r:embed="rId3" cstate="print"/>
          <a:srcRect/>
          <a:stretch>
            <a:fillRect/>
          </a:stretch>
        </p:blipFill>
        <p:spPr bwMode="auto">
          <a:xfrm>
            <a:off x="4360193" y="1504950"/>
            <a:ext cx="4555207" cy="3028950"/>
          </a:xfrm>
          <a:prstGeom prst="rect">
            <a:avLst/>
          </a:prstGeom>
          <a:noFill/>
        </p:spPr>
      </p:pic>
      <p:pic>
        <p:nvPicPr>
          <p:cNvPr id="69638" name="Picture 6" descr="https://encrypted-tbn1.gstatic.com/images?q=tbn:ANd9GcRzuETG0L3k05vboEppSvAZKyQL75hXKNtjChJb1Sq12WYceJMrwA"/>
          <p:cNvPicPr>
            <a:picLocks noChangeAspect="1" noChangeArrowheads="1"/>
          </p:cNvPicPr>
          <p:nvPr/>
        </p:nvPicPr>
        <p:blipFill>
          <a:blip r:embed="rId4" cstate="print"/>
          <a:srcRect l="44599"/>
          <a:stretch>
            <a:fillRect/>
          </a:stretch>
        </p:blipFill>
        <p:spPr bwMode="auto">
          <a:xfrm>
            <a:off x="228600" y="1504950"/>
            <a:ext cx="3733800" cy="3028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diamond(out)">
                                      <p:cBhvr>
                                        <p:cTn id="7" dur="20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11</a:t>
            </a:fld>
            <a:endParaRPr lang="en-US"/>
          </a:p>
        </p:txBody>
      </p:sp>
      <p:pic>
        <p:nvPicPr>
          <p:cNvPr id="92162" name="Picture 2" descr="http://www.artoflegendindia.com/images/images_big/pbaac003_lord_rama_great_king.jpg"/>
          <p:cNvPicPr>
            <a:picLocks noChangeAspect="1" noChangeArrowheads="1"/>
          </p:cNvPicPr>
          <p:nvPr/>
        </p:nvPicPr>
        <p:blipFill>
          <a:blip r:embed="rId3" cstate="print"/>
          <a:srcRect/>
          <a:stretch>
            <a:fillRect/>
          </a:stretch>
        </p:blipFill>
        <p:spPr bwMode="auto">
          <a:xfrm>
            <a:off x="5181600" y="0"/>
            <a:ext cx="3962401" cy="5143500"/>
          </a:xfrm>
          <a:prstGeom prst="rect">
            <a:avLst/>
          </a:prstGeom>
          <a:noFill/>
        </p:spPr>
      </p:pic>
      <p:pic>
        <p:nvPicPr>
          <p:cNvPr id="92164" name="Picture 4" descr="http://www.harekrsna.de/fotos/prahlada.jpg"/>
          <p:cNvPicPr>
            <a:picLocks noChangeAspect="1" noChangeArrowheads="1"/>
          </p:cNvPicPr>
          <p:nvPr/>
        </p:nvPicPr>
        <p:blipFill>
          <a:blip r:embed="rId4" cstate="print"/>
          <a:srcRect/>
          <a:stretch>
            <a:fillRect/>
          </a:stretch>
        </p:blipFill>
        <p:spPr bwMode="auto">
          <a:xfrm>
            <a:off x="152400" y="1276350"/>
            <a:ext cx="2362200" cy="3048000"/>
          </a:xfrm>
          <a:prstGeom prst="rect">
            <a:avLst/>
          </a:prstGeom>
          <a:noFill/>
        </p:spPr>
      </p:pic>
      <p:sp>
        <p:nvSpPr>
          <p:cNvPr id="6" name="TextBox 5"/>
          <p:cNvSpPr txBox="1"/>
          <p:nvPr/>
        </p:nvSpPr>
        <p:spPr>
          <a:xfrm>
            <a:off x="228600" y="57150"/>
            <a:ext cx="4800600" cy="1200329"/>
          </a:xfrm>
          <a:prstGeom prst="rect">
            <a:avLst/>
          </a:prstGeom>
          <a:noFill/>
        </p:spPr>
        <p:txBody>
          <a:bodyPr wrap="square" rtlCol="0">
            <a:spAutoFit/>
          </a:bodyPr>
          <a:lstStyle/>
          <a:p>
            <a:r>
              <a:rPr lang="en-US" sz="2400" smtClean="0">
                <a:solidFill>
                  <a:srgbClr val="FFFF00"/>
                </a:solidFill>
              </a:rPr>
              <a:t>Present Manthralaya is the same place where Prahlad did his Yajna in Dwapar Yuga to Lord Rama</a:t>
            </a:r>
            <a:endParaRPr lang="en-US" sz="2400">
              <a:solidFill>
                <a:srgbClr val="FFFF00"/>
              </a:solidFill>
            </a:endParaRPr>
          </a:p>
        </p:txBody>
      </p:sp>
      <p:sp>
        <p:nvSpPr>
          <p:cNvPr id="7" name="TextBox 6"/>
          <p:cNvSpPr txBox="1"/>
          <p:nvPr/>
        </p:nvSpPr>
        <p:spPr>
          <a:xfrm>
            <a:off x="2667000" y="1504950"/>
            <a:ext cx="2362200" cy="2677656"/>
          </a:xfrm>
          <a:prstGeom prst="rect">
            <a:avLst/>
          </a:prstGeom>
          <a:noFill/>
        </p:spPr>
        <p:txBody>
          <a:bodyPr wrap="square" rtlCol="0">
            <a:spAutoFit/>
          </a:bodyPr>
          <a:lstStyle/>
          <a:p>
            <a:r>
              <a:rPr lang="en-US" sz="2800" smtClean="0">
                <a:solidFill>
                  <a:schemeClr val="bg1"/>
                </a:solidFill>
              </a:rPr>
              <a:t>Raghavendra Swami even showed the very same stone where Prahlad sat!</a:t>
            </a:r>
            <a:endParaRPr lang="en-US" sz="280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12</a:t>
            </a:fld>
            <a:endParaRPr lang="en-US"/>
          </a:p>
        </p:txBody>
      </p:sp>
      <p:pic>
        <p:nvPicPr>
          <p:cNvPr id="89090" name="Picture 2" descr="C:\GokulBhajan\Pilgrimage 2015 Edited\06-Kishkintha-Sindhanur\Pics\IMG_20150313_142508235_HDR.jpg"/>
          <p:cNvPicPr>
            <a:picLocks noChangeAspect="1" noChangeArrowheads="1"/>
          </p:cNvPicPr>
          <p:nvPr/>
        </p:nvPicPr>
        <p:blipFill>
          <a:blip r:embed="rId3" cstate="print"/>
          <a:srcRect/>
          <a:stretch>
            <a:fillRect/>
          </a:stretch>
        </p:blipFill>
        <p:spPr bwMode="auto">
          <a:xfrm>
            <a:off x="0" y="0"/>
            <a:ext cx="9156560" cy="5143500"/>
          </a:xfrm>
          <a:prstGeom prst="rect">
            <a:avLst/>
          </a:prstGeom>
          <a:noFill/>
        </p:spPr>
      </p:pic>
      <p:pic>
        <p:nvPicPr>
          <p:cNvPr id="89091" name="Picture 3" descr="C:\GokulBhajan\Pilgrimage 2015 Edited\06-Kishkintha-Sindhanur\Pics\IMG_20150313_143717251_HDR.jpg"/>
          <p:cNvPicPr>
            <a:picLocks noChangeAspect="1" noChangeArrowheads="1"/>
          </p:cNvPicPr>
          <p:nvPr/>
        </p:nvPicPr>
        <p:blipFill>
          <a:blip r:embed="rId4" cstate="print"/>
          <a:srcRect/>
          <a:stretch>
            <a:fillRect/>
          </a:stretch>
        </p:blipFill>
        <p:spPr bwMode="auto">
          <a:xfrm>
            <a:off x="5638800" y="431329"/>
            <a:ext cx="3505200" cy="1968971"/>
          </a:xfrm>
          <a:prstGeom prst="rect">
            <a:avLst/>
          </a:prstGeom>
          <a:noFill/>
        </p:spPr>
      </p:pic>
      <p:sp>
        <p:nvSpPr>
          <p:cNvPr id="5" name="Rectangle 4"/>
          <p:cNvSpPr/>
          <p:nvPr/>
        </p:nvSpPr>
        <p:spPr>
          <a:xfrm>
            <a:off x="0" y="-19050"/>
            <a:ext cx="9144001" cy="461665"/>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400" smtClean="0">
                <a:solidFill>
                  <a:srgbClr val="FFFF00"/>
                </a:solidFill>
                <a:cs typeface="ＭＳ Ｐゴシック" charset="0"/>
              </a:rPr>
              <a:t>Panchamukhi</a:t>
            </a:r>
            <a:r>
              <a:rPr lang="en-US" sz="2000" smtClean="0">
                <a:cs typeface="ＭＳ Ｐゴシック" charset="0"/>
              </a:rPr>
              <a:t> – the place Sri Raghavendra saw Hanuman in Pancha Mukha form</a:t>
            </a:r>
            <a:endParaRPr lang="en-US" sz="20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13</a:t>
            </a:fld>
            <a:endParaRPr lang="en-US"/>
          </a:p>
        </p:txBody>
      </p:sp>
      <p:pic>
        <p:nvPicPr>
          <p:cNvPr id="101378" name="Picture 2" descr="C:\GokulBhajan\Pilgrimage 2015 Edited\06-Kishkintha-Sindhanur\Pics\IMG_20150314_104711175_HDR.jpg"/>
          <p:cNvPicPr>
            <a:picLocks noChangeAspect="1" noChangeArrowheads="1"/>
          </p:cNvPicPr>
          <p:nvPr/>
        </p:nvPicPr>
        <p:blipFill>
          <a:blip r:embed="rId3" cstate="print"/>
          <a:srcRect t="16068"/>
          <a:stretch>
            <a:fillRect/>
          </a:stretch>
        </p:blipFill>
        <p:spPr bwMode="auto">
          <a:xfrm>
            <a:off x="0" y="0"/>
            <a:ext cx="3886200" cy="5143500"/>
          </a:xfrm>
          <a:prstGeom prst="rect">
            <a:avLst/>
          </a:prstGeom>
          <a:noFill/>
        </p:spPr>
      </p:pic>
      <p:sp>
        <p:nvSpPr>
          <p:cNvPr id="4" name="TextBox 3"/>
          <p:cNvSpPr txBox="1"/>
          <p:nvPr/>
        </p:nvSpPr>
        <p:spPr>
          <a:xfrm>
            <a:off x="3886200" y="0"/>
            <a:ext cx="5257800" cy="1569660"/>
          </a:xfrm>
          <a:prstGeom prst="rect">
            <a:avLst/>
          </a:prstGeom>
          <a:noFill/>
        </p:spPr>
        <p:txBody>
          <a:bodyPr wrap="square" rtlCol="0">
            <a:spAutoFit/>
          </a:bodyPr>
          <a:lstStyle/>
          <a:p>
            <a:r>
              <a:rPr lang="en-US" sz="3200" smtClean="0">
                <a:solidFill>
                  <a:srgbClr val="FFC000"/>
                </a:solidFill>
              </a:rPr>
              <a:t>Pancha Mukha Hanuman</a:t>
            </a:r>
          </a:p>
          <a:p>
            <a:r>
              <a:rPr lang="en-US" sz="3200" smtClean="0">
                <a:solidFill>
                  <a:srgbClr val="FFC000"/>
                </a:solidFill>
              </a:rPr>
              <a:t>Darsan to Swami Raghavendra:</a:t>
            </a:r>
            <a:endParaRPr lang="en-US" sz="3200">
              <a:solidFill>
                <a:srgbClr val="FFC000"/>
              </a:solidFill>
            </a:endParaRPr>
          </a:p>
        </p:txBody>
      </p:sp>
      <p:sp>
        <p:nvSpPr>
          <p:cNvPr id="5" name="Rectangle 4"/>
          <p:cNvSpPr/>
          <p:nvPr/>
        </p:nvSpPr>
        <p:spPr>
          <a:xfrm>
            <a:off x="4114800" y="1733550"/>
            <a:ext cx="4572000" cy="3170099"/>
          </a:xfrm>
          <a:prstGeom prst="rect">
            <a:avLst/>
          </a:prstGeom>
        </p:spPr>
        <p:txBody>
          <a:bodyPr wrap="square">
            <a:spAutoFit/>
          </a:bodyPr>
          <a:lstStyle/>
          <a:p>
            <a:pPr marL="742950" indent="-742950">
              <a:buFont typeface="+mj-lt"/>
              <a:buAutoNum type="arabicPeriod"/>
            </a:pPr>
            <a:r>
              <a:rPr lang="en-US" sz="4000" smtClean="0">
                <a:solidFill>
                  <a:schemeClr val="bg1"/>
                </a:solidFill>
              </a:rPr>
              <a:t>Hanuman,</a:t>
            </a:r>
          </a:p>
          <a:p>
            <a:pPr marL="742950" indent="-742950">
              <a:buFont typeface="+mj-lt"/>
              <a:buAutoNum type="arabicPeriod"/>
            </a:pPr>
            <a:r>
              <a:rPr lang="en-US" sz="4000" smtClean="0">
                <a:solidFill>
                  <a:schemeClr val="bg1"/>
                </a:solidFill>
              </a:rPr>
              <a:t>Hayagriva,</a:t>
            </a:r>
          </a:p>
          <a:p>
            <a:pPr marL="742950" indent="-742950">
              <a:buFont typeface="+mj-lt"/>
              <a:buAutoNum type="arabicPeriod"/>
            </a:pPr>
            <a:r>
              <a:rPr lang="en-US" sz="4000" smtClean="0">
                <a:solidFill>
                  <a:schemeClr val="bg1"/>
                </a:solidFill>
              </a:rPr>
              <a:t>Narasimha,</a:t>
            </a:r>
          </a:p>
          <a:p>
            <a:pPr marL="742950" indent="-742950">
              <a:buFont typeface="+mj-lt"/>
              <a:buAutoNum type="arabicPeriod"/>
            </a:pPr>
            <a:r>
              <a:rPr lang="en-US" sz="4000" smtClean="0">
                <a:solidFill>
                  <a:schemeClr val="bg1"/>
                </a:solidFill>
              </a:rPr>
              <a:t>Garuda and</a:t>
            </a:r>
          </a:p>
          <a:p>
            <a:pPr marL="742950" indent="-742950">
              <a:buFont typeface="+mj-lt"/>
              <a:buAutoNum type="arabicPeriod"/>
            </a:pPr>
            <a:r>
              <a:rPr lang="en-US" sz="4000" smtClean="0">
                <a:solidFill>
                  <a:schemeClr val="bg1"/>
                </a:solidFill>
              </a:rPr>
              <a:t>Varaha </a:t>
            </a:r>
            <a:endParaRPr lang="en-US" sz="400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4C1DAD73-50E2-4D94-AED2-26E0CBD49193}" type="slidenum">
              <a:rPr lang="en-US" smtClean="0"/>
              <a:pPr>
                <a:defRPr/>
              </a:pPr>
              <a:t>14</a:t>
            </a:fld>
            <a:endParaRPr lang="en-US"/>
          </a:p>
        </p:txBody>
      </p:sp>
      <p:sp>
        <p:nvSpPr>
          <p:cNvPr id="3" name="Title 2"/>
          <p:cNvSpPr>
            <a:spLocks noGrp="1"/>
          </p:cNvSpPr>
          <p:nvPr>
            <p:ph type="ctrTitle"/>
          </p:nvPr>
        </p:nvSpPr>
        <p:spPr>
          <a:xfrm>
            <a:off x="0" y="3714750"/>
            <a:ext cx="9144000" cy="1417721"/>
          </a:xfrm>
        </p:spPr>
        <p:style>
          <a:lnRef idx="3">
            <a:schemeClr val="lt1"/>
          </a:lnRef>
          <a:fillRef idx="1">
            <a:schemeClr val="dk1"/>
          </a:fillRef>
          <a:effectRef idx="1">
            <a:schemeClr val="dk1"/>
          </a:effectRef>
          <a:fontRef idx="minor">
            <a:schemeClr val="lt1"/>
          </a:fontRef>
        </p:style>
        <p:txBody>
          <a:bodyPr>
            <a:scene3d>
              <a:camera prst="orthographicFront"/>
              <a:lightRig rig="glow" dir="tl">
                <a:rot lat="0" lon="0" rev="5400000"/>
              </a:lightRig>
            </a:scene3d>
            <a:sp3d contourW="12700">
              <a:bevelT w="25400" h="25400"/>
              <a:contourClr>
                <a:schemeClr val="accent6">
                  <a:shade val="73000"/>
                </a:schemeClr>
              </a:contourClr>
            </a:sp3d>
          </a:bodyPr>
          <a:lstStyle/>
          <a:p>
            <a:r>
              <a:rPr lang="en-US"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Pilgrimage Memories -8</a:t>
            </a:r>
            <a:br>
              <a:rPr lang="en-US"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br>
            <a:r>
              <a:rPr lang="en-US" b="1"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Nava Vrindavan</a:t>
            </a:r>
            <a:endPar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pic>
        <p:nvPicPr>
          <p:cNvPr id="1030" name="Picture 6" descr="https://lh6.googleusercontent.com/_p6hBJs_HZ_s/TSLWHnZxLVI/AAAAAAAAC-M/kPTmY0mALVo/s640/Picture%20581.jpg"/>
          <p:cNvPicPr>
            <a:picLocks noChangeAspect="1" noChangeArrowheads="1"/>
          </p:cNvPicPr>
          <p:nvPr/>
        </p:nvPicPr>
        <p:blipFill>
          <a:blip r:embed="rId3" cstate="print"/>
          <a:srcRect t="18750"/>
          <a:stretch>
            <a:fillRect/>
          </a:stretch>
        </p:blipFill>
        <p:spPr bwMode="auto">
          <a:xfrm>
            <a:off x="1600200" y="57150"/>
            <a:ext cx="6096000" cy="35052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15</a:t>
            </a:fld>
            <a:endParaRPr lang="en-US"/>
          </a:p>
        </p:txBody>
      </p:sp>
      <p:pic>
        <p:nvPicPr>
          <p:cNvPr id="4" name="Picture 1" descr="C:\GokulBhajan\Pilgrimage 2015 Edited\05-Manthralaya Plus\IMG_20150313_125227321_HDR.jpg"/>
          <p:cNvPicPr>
            <a:picLocks noChangeAspect="1" noChangeArrowheads="1"/>
          </p:cNvPicPr>
          <p:nvPr/>
        </p:nvPicPr>
        <p:blipFill>
          <a:blip r:embed="rId3" cstate="print"/>
          <a:srcRect/>
          <a:stretch>
            <a:fillRect/>
          </a:stretch>
        </p:blipFill>
        <p:spPr bwMode="auto">
          <a:xfrm>
            <a:off x="0" y="0"/>
            <a:ext cx="9156560" cy="51435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16</a:t>
            </a:fld>
            <a:endParaRPr lang="en-US"/>
          </a:p>
        </p:txBody>
      </p:sp>
      <p:pic>
        <p:nvPicPr>
          <p:cNvPr id="12289" name="Picture 1" descr="C:\GokulBhajan\Pilgrimage 2015 Edited\05-Manthralaya Plus\IMG_20150313_130710159_HDR.jpg"/>
          <p:cNvPicPr>
            <a:picLocks noChangeAspect="1" noChangeArrowheads="1"/>
          </p:cNvPicPr>
          <p:nvPr/>
        </p:nvPicPr>
        <p:blipFill>
          <a:blip r:embed="rId3" cstate="print"/>
          <a:srcRect/>
          <a:stretch>
            <a:fillRect/>
          </a:stretch>
        </p:blipFill>
        <p:spPr bwMode="auto">
          <a:xfrm>
            <a:off x="0" y="0"/>
            <a:ext cx="9156560" cy="51435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17</a:t>
            </a:fld>
            <a:endParaRPr lang="en-US"/>
          </a:p>
        </p:txBody>
      </p:sp>
      <p:pic>
        <p:nvPicPr>
          <p:cNvPr id="14337" name="Picture 1" descr="C:\GokulBhajan\Pilgrimage 2015 Edited\06-Kishkintha-Sindhanur\Pics\IMG_20150314_091601672.jpg"/>
          <p:cNvPicPr>
            <a:picLocks noChangeAspect="1" noChangeArrowheads="1"/>
          </p:cNvPicPr>
          <p:nvPr/>
        </p:nvPicPr>
        <p:blipFill>
          <a:blip r:embed="rId2" cstate="print"/>
          <a:srcRect/>
          <a:stretch>
            <a:fillRect/>
          </a:stretch>
        </p:blipFill>
        <p:spPr bwMode="auto">
          <a:xfrm>
            <a:off x="0" y="0"/>
            <a:ext cx="9156560" cy="51435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18</a:t>
            </a:fld>
            <a:endParaRPr lang="en-US"/>
          </a:p>
        </p:txBody>
      </p:sp>
      <p:pic>
        <p:nvPicPr>
          <p:cNvPr id="6145" name="Picture 1" descr="C:\GokulBhajan\Pilgrimage 2015 Edited\06-Kishkintha-Sindhanur\Pics\IMG_20150313_181351640.jpg"/>
          <p:cNvPicPr>
            <a:picLocks noChangeAspect="1" noChangeArrowheads="1"/>
          </p:cNvPicPr>
          <p:nvPr/>
        </p:nvPicPr>
        <p:blipFill>
          <a:blip r:embed="rId2" cstate="print"/>
          <a:srcRect/>
          <a:stretch>
            <a:fillRect/>
          </a:stretch>
        </p:blipFill>
        <p:spPr bwMode="auto">
          <a:xfrm>
            <a:off x="-12559" y="0"/>
            <a:ext cx="9156559" cy="51435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19</a:t>
            </a:fld>
            <a:endParaRPr lang="en-US"/>
          </a:p>
        </p:txBody>
      </p:sp>
      <p:pic>
        <p:nvPicPr>
          <p:cNvPr id="103426" name="Picture 2" descr="C:\GokulBhajan\Pilgrimage 2015 Edited\06-Kishkintha-Sindhanur\Pics\IMG_20150314_081425589_HDR.jpg"/>
          <p:cNvPicPr>
            <a:picLocks noChangeAspect="1" noChangeArrowheads="1"/>
          </p:cNvPicPr>
          <p:nvPr/>
        </p:nvPicPr>
        <p:blipFill>
          <a:blip r:embed="rId2" cstate="print"/>
          <a:srcRect/>
          <a:stretch>
            <a:fillRect/>
          </a:stretch>
        </p:blipFill>
        <p:spPr bwMode="auto">
          <a:xfrm>
            <a:off x="0" y="0"/>
            <a:ext cx="9156561" cy="514350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p:cNvSpPr>
            <a:spLocks noGrp="1"/>
          </p:cNvSpPr>
          <p:nvPr>
            <p:ph type="sldNum" sz="quarter" idx="10"/>
          </p:nvPr>
        </p:nvSpPr>
        <p:spPr bwMode="auto">
          <a:noFill/>
          <a:ln>
            <a:miter lim="800000"/>
            <a:headEnd/>
            <a:tailEnd/>
          </a:ln>
        </p:spPr>
        <p:txBody>
          <a:bodyPr/>
          <a:lstStyle/>
          <a:p>
            <a:fld id="{823ED2A1-A06E-4B3D-AF1C-267A44CA5D83}" type="slidenum">
              <a:rPr lang="en-US" smtClean="0">
                <a:latin typeface="Arial" charset="0"/>
                <a:ea typeface="MS PGothic" pitchFamily="34" charset="-128"/>
              </a:rPr>
              <a:pPr/>
              <a:t>2</a:t>
            </a:fld>
            <a:endParaRPr lang="en-US" smtClean="0">
              <a:latin typeface="Arial" charset="0"/>
              <a:ea typeface="MS PGothic" pitchFamily="34" charset="-128"/>
            </a:endParaRPr>
          </a:p>
        </p:txBody>
      </p:sp>
      <p:sp>
        <p:nvSpPr>
          <p:cNvPr id="6147" name="Rectangle 1"/>
          <p:cNvSpPr>
            <a:spLocks noChangeArrowheads="1"/>
          </p:cNvSpPr>
          <p:nvPr/>
        </p:nvSpPr>
        <p:spPr bwMode="auto">
          <a:xfrm>
            <a:off x="3124200" y="285750"/>
            <a:ext cx="5638800" cy="4446588"/>
          </a:xfrm>
          <a:prstGeom prst="rect">
            <a:avLst/>
          </a:prstGeom>
          <a:noFill/>
          <a:ln w="9525">
            <a:noFill/>
            <a:miter lim="800000"/>
            <a:headEnd/>
            <a:tailEnd/>
          </a:ln>
        </p:spPr>
        <p:txBody>
          <a:bodyPr anchor="ctr">
            <a:spAutoFit/>
          </a:bodyPr>
          <a:lstStyle/>
          <a:p>
            <a:pPr eaLnBrk="0" hangingPunct="0">
              <a:tabLst>
                <a:tab pos="457200" algn="l"/>
              </a:tabLst>
            </a:pPr>
            <a:r>
              <a:rPr lang="fi-FI" sz="2400">
                <a:solidFill>
                  <a:srgbClr val="FFC000"/>
                </a:solidFill>
              </a:rPr>
              <a:t>Jaya Rādha Mādhava </a:t>
            </a:r>
          </a:p>
          <a:p>
            <a:pPr eaLnBrk="0" hangingPunct="0">
              <a:tabLst>
                <a:tab pos="457200" algn="l"/>
              </a:tabLst>
            </a:pPr>
            <a:r>
              <a:rPr lang="fi-FI" sz="2400">
                <a:solidFill>
                  <a:srgbClr val="FFC000"/>
                </a:solidFill>
              </a:rPr>
              <a:t>	Jaya Kunja Vihārī</a:t>
            </a:r>
          </a:p>
          <a:p>
            <a:pPr eaLnBrk="0" hangingPunct="0">
              <a:tabLst>
                <a:tab pos="457200" algn="l"/>
              </a:tabLst>
            </a:pPr>
            <a:endParaRPr lang="en-US" sz="1000">
              <a:solidFill>
                <a:srgbClr val="FFFF00"/>
              </a:solidFill>
            </a:endParaRPr>
          </a:p>
          <a:p>
            <a:pPr eaLnBrk="0" hangingPunct="0">
              <a:tabLst>
                <a:tab pos="457200" algn="l"/>
              </a:tabLst>
            </a:pPr>
            <a:r>
              <a:rPr lang="fi-FI" sz="2400">
                <a:solidFill>
                  <a:srgbClr val="FFFF00"/>
                </a:solidFill>
              </a:rPr>
              <a:t>Jaya Gopī Jana Vallabha </a:t>
            </a:r>
          </a:p>
          <a:p>
            <a:pPr eaLnBrk="0" hangingPunct="0">
              <a:tabLst>
                <a:tab pos="457200" algn="l"/>
              </a:tabLst>
            </a:pPr>
            <a:r>
              <a:rPr lang="fi-FI" sz="2400">
                <a:solidFill>
                  <a:srgbClr val="FFFF00"/>
                </a:solidFill>
              </a:rPr>
              <a:t>	Jaya Giri Vara Dhārī 	... (Jaya)</a:t>
            </a:r>
            <a:endParaRPr lang="en-US" sz="1000">
              <a:solidFill>
                <a:srgbClr val="FFFF00"/>
              </a:solidFill>
            </a:endParaRPr>
          </a:p>
          <a:p>
            <a:pPr eaLnBrk="0" hangingPunct="0">
              <a:tabLst>
                <a:tab pos="457200" algn="l"/>
              </a:tabLst>
            </a:pPr>
            <a:endParaRPr lang="fi-FI" sz="1400">
              <a:solidFill>
                <a:srgbClr val="FFFF00"/>
              </a:solidFill>
            </a:endParaRPr>
          </a:p>
          <a:p>
            <a:pPr eaLnBrk="0" hangingPunct="0">
              <a:tabLst>
                <a:tab pos="457200" algn="l"/>
              </a:tabLst>
            </a:pPr>
            <a:r>
              <a:rPr lang="fi-FI" sz="2400">
                <a:solidFill>
                  <a:schemeClr val="bg1"/>
                </a:solidFill>
              </a:rPr>
              <a:t>Yaśodā Nandana Vraja Jana Ranjana</a:t>
            </a:r>
            <a:endParaRPr lang="en-US" sz="1000">
              <a:solidFill>
                <a:schemeClr val="bg1"/>
              </a:solidFill>
            </a:endParaRPr>
          </a:p>
          <a:p>
            <a:pPr eaLnBrk="0" hangingPunct="0">
              <a:tabLst>
                <a:tab pos="457200" algn="l"/>
              </a:tabLst>
            </a:pPr>
            <a:r>
              <a:rPr lang="fi-FI" sz="2400">
                <a:solidFill>
                  <a:schemeClr val="bg1"/>
                </a:solidFill>
              </a:rPr>
              <a:t>Yamunā tīra Vana Cāri          ... (Jaya)</a:t>
            </a:r>
          </a:p>
          <a:p>
            <a:pPr eaLnBrk="0" hangingPunct="0">
              <a:tabLst>
                <a:tab pos="457200" algn="l"/>
              </a:tabLst>
            </a:pPr>
            <a:endParaRPr lang="en-US" sz="1000"/>
          </a:p>
          <a:p>
            <a:pPr eaLnBrk="0" hangingPunct="0">
              <a:tabLst>
                <a:tab pos="457200" algn="l"/>
              </a:tabLst>
            </a:pPr>
            <a:r>
              <a:rPr lang="sv-SE" sz="2400">
                <a:solidFill>
                  <a:srgbClr val="FF9900"/>
                </a:solidFill>
              </a:rPr>
              <a:t>[ Hare Krishna Hare Krishna </a:t>
            </a:r>
          </a:p>
          <a:p>
            <a:pPr eaLnBrk="0" hangingPunct="0">
              <a:tabLst>
                <a:tab pos="457200" algn="l"/>
              </a:tabLst>
            </a:pPr>
            <a:r>
              <a:rPr lang="sv-SE" sz="2400">
                <a:solidFill>
                  <a:srgbClr val="FF9900"/>
                </a:solidFill>
              </a:rPr>
              <a:t>  Krishna Krishna Hare Hare</a:t>
            </a:r>
            <a:endParaRPr lang="en-US" sz="1000">
              <a:solidFill>
                <a:srgbClr val="FF9900"/>
              </a:solidFill>
            </a:endParaRPr>
          </a:p>
          <a:p>
            <a:pPr eaLnBrk="0" hangingPunct="0">
              <a:tabLst>
                <a:tab pos="457200" algn="l"/>
              </a:tabLst>
            </a:pPr>
            <a:r>
              <a:rPr lang="sv-SE" sz="2400">
                <a:solidFill>
                  <a:srgbClr val="FF9900"/>
                </a:solidFill>
              </a:rPr>
              <a:t>  Hare Rāma Hare Rāma </a:t>
            </a:r>
          </a:p>
          <a:p>
            <a:pPr eaLnBrk="0" hangingPunct="0">
              <a:tabLst>
                <a:tab pos="457200" algn="l"/>
              </a:tabLst>
            </a:pPr>
            <a:r>
              <a:rPr lang="sv-SE" sz="2400">
                <a:solidFill>
                  <a:srgbClr val="FF9900"/>
                </a:solidFill>
              </a:rPr>
              <a:t>  Rāma Rāma Hare Hare ]</a:t>
            </a:r>
            <a:endParaRPr lang="sv-SE" sz="3200">
              <a:solidFill>
                <a:srgbClr val="FF9900"/>
              </a:solidFill>
            </a:endParaRPr>
          </a:p>
        </p:txBody>
      </p:sp>
      <p:pic>
        <p:nvPicPr>
          <p:cNvPr id="6148" name="Picture 2"/>
          <p:cNvPicPr>
            <a:picLocks noChangeAspect="1" noChangeArrowheads="1"/>
          </p:cNvPicPr>
          <p:nvPr/>
        </p:nvPicPr>
        <p:blipFill>
          <a:blip r:embed="rId3" cstate="print"/>
          <a:srcRect l="9375" r="15625"/>
          <a:stretch>
            <a:fillRect/>
          </a:stretch>
        </p:blipFill>
        <p:spPr bwMode="auto">
          <a:xfrm>
            <a:off x="152400" y="133350"/>
            <a:ext cx="2590800" cy="2590800"/>
          </a:xfrm>
          <a:prstGeom prst="rect">
            <a:avLst/>
          </a:prstGeom>
          <a:noFill/>
          <a:ln w="9525">
            <a:noFill/>
            <a:miter lim="800000"/>
            <a:headEnd/>
            <a:tailEnd/>
          </a:ln>
        </p:spPr>
      </p:pic>
      <p:sp>
        <p:nvSpPr>
          <p:cNvPr id="5" name="Rectangle 4"/>
          <p:cNvSpPr/>
          <p:nvPr/>
        </p:nvSpPr>
        <p:spPr>
          <a:xfrm>
            <a:off x="2895600" y="0"/>
            <a:ext cx="762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20</a:t>
            </a:fld>
            <a:endParaRPr lang="en-US"/>
          </a:p>
        </p:txBody>
      </p:sp>
      <p:pic>
        <p:nvPicPr>
          <p:cNvPr id="69634" name="Picture 2" descr="http://www.indiamike.com/files/images/71/39/11/peacock-at-govardhana-hill-vrindavan-up.jpg"/>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
        <p:nvSpPr>
          <p:cNvPr id="4" name="TextBox 3"/>
          <p:cNvSpPr txBox="1"/>
          <p:nvPr/>
        </p:nvSpPr>
        <p:spPr>
          <a:xfrm>
            <a:off x="3581400" y="4019550"/>
            <a:ext cx="5562600" cy="769441"/>
          </a:xfrm>
          <a:prstGeom prst="rect">
            <a:avLst/>
          </a:prstGeom>
          <a:noFill/>
        </p:spPr>
        <p:txBody>
          <a:bodyPr wrap="square" rtlCol="0">
            <a:spAutoFit/>
          </a:bodyPr>
          <a:lstStyle/>
          <a:p>
            <a:r>
              <a:rPr lang="en-US" sz="4400" smtClean="0">
                <a:solidFill>
                  <a:srgbClr val="FFFF66"/>
                </a:solidFill>
              </a:rPr>
              <a:t>To... Nava-Vrindavan!</a:t>
            </a:r>
            <a:endParaRPr lang="en-US" sz="4400">
              <a:solidFill>
                <a:srgbClr val="FFFF66"/>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21</a:t>
            </a:fld>
            <a:endParaRPr lang="en-US"/>
          </a:p>
        </p:txBody>
      </p:sp>
      <p:pic>
        <p:nvPicPr>
          <p:cNvPr id="1026" name="Picture 2" descr="http://2.bp.blogspot.com/-2FAef_0BST4/U5-g4hxNOXI/AAAAAAAAG8s/cFKOLTbFlFM/s1600/iraq.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GokulBhajan\Pilgrimage 2015 Edited\06-Kishkintha-Sindhanur\Pics\IMG_20150314_151104227.jpg"/>
          <p:cNvPicPr>
            <a:picLocks noChangeAspect="1" noChangeArrowheads="1"/>
          </p:cNvPicPr>
          <p:nvPr/>
        </p:nvPicPr>
        <p:blipFill>
          <a:blip r:embed="rId3" cstate="print"/>
          <a:srcRect/>
          <a:stretch>
            <a:fillRect/>
          </a:stretch>
        </p:blipFill>
        <p:spPr bwMode="auto">
          <a:xfrm>
            <a:off x="0" y="0"/>
            <a:ext cx="925830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23</a:t>
            </a:fld>
            <a:endParaRPr lang="en-US"/>
          </a:p>
        </p:txBody>
      </p:sp>
      <p:pic>
        <p:nvPicPr>
          <p:cNvPr id="79874" name="Picture 2" descr="C:\GokulBhajan\Pilgrimage 2015 Edited\06-Kishkintha-Sindhanur\Pics\IMG_20150314_141406407.jpg"/>
          <p:cNvPicPr>
            <a:picLocks noChangeAspect="1" noChangeArrowheads="1"/>
          </p:cNvPicPr>
          <p:nvPr/>
        </p:nvPicPr>
        <p:blipFill>
          <a:blip r:embed="rId3" cstate="print"/>
          <a:srcRect/>
          <a:stretch>
            <a:fillRect/>
          </a:stretch>
        </p:blipFill>
        <p:spPr bwMode="auto">
          <a:xfrm>
            <a:off x="0" y="0"/>
            <a:ext cx="9156560" cy="5143500"/>
          </a:xfrm>
          <a:prstGeom prst="rect">
            <a:avLst/>
          </a:prstGeom>
          <a:noFill/>
        </p:spPr>
      </p:pic>
      <p:sp>
        <p:nvSpPr>
          <p:cNvPr id="4" name="TextBox 3"/>
          <p:cNvSpPr txBox="1"/>
          <p:nvPr/>
        </p:nvSpPr>
        <p:spPr>
          <a:xfrm>
            <a:off x="1752600" y="3409950"/>
            <a:ext cx="7010400" cy="954107"/>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smtClean="0"/>
              <a:t>On the way, we stop at a </a:t>
            </a:r>
            <a:r>
              <a:rPr lang="en-US" sz="2800" smtClean="0"/>
              <a:t>Matha of Sri Raghavendra </a:t>
            </a:r>
            <a:r>
              <a:rPr lang="en-US" sz="2800" smtClean="0"/>
              <a:t>Swami for our lunch..</a:t>
            </a:r>
            <a:endParaRPr lang="en-US" sz="28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24</a:t>
            </a:fld>
            <a:endParaRPr lang="en-US"/>
          </a:p>
        </p:txBody>
      </p:sp>
      <p:pic>
        <p:nvPicPr>
          <p:cNvPr id="16386" name="Picture 2" descr="https://meerasubbarao.files.wordpress.com/2012/08/sri-raghavendra-aradhana-5th-block-3rd-aug2012.jpg"/>
          <p:cNvPicPr>
            <a:picLocks noChangeAspect="1" noChangeArrowheads="1"/>
          </p:cNvPicPr>
          <p:nvPr/>
        </p:nvPicPr>
        <p:blipFill>
          <a:blip r:embed="rId3" cstate="print"/>
          <a:srcRect b="16972"/>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25</a:t>
            </a:fld>
            <a:endParaRPr lang="en-US"/>
          </a:p>
        </p:txBody>
      </p:sp>
      <p:pic>
        <p:nvPicPr>
          <p:cNvPr id="78851" name="Picture 3" descr="C:\GokulBhajan\Pilgrimage 2015 Edited\06-Kishkintha-Sindhanur\Pics\IMG_20150314_133430230.jpg"/>
          <p:cNvPicPr>
            <a:picLocks noChangeAspect="1" noChangeArrowheads="1"/>
          </p:cNvPicPr>
          <p:nvPr/>
        </p:nvPicPr>
        <p:blipFill>
          <a:blip r:embed="rId3" cstate="print"/>
          <a:srcRect/>
          <a:stretch>
            <a:fillRect/>
          </a:stretch>
        </p:blipFill>
        <p:spPr bwMode="auto">
          <a:xfrm>
            <a:off x="0" y="1"/>
            <a:ext cx="9144000" cy="51435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26</a:t>
            </a:fld>
            <a:endParaRPr lang="en-US"/>
          </a:p>
        </p:txBody>
      </p:sp>
      <p:pic>
        <p:nvPicPr>
          <p:cNvPr id="10241" name="Picture 1" descr="C:\GokulBhajan\Pilgrimage 2015 Edited\06-Kishkintha-Sindhanur\Pics\IMG_20150314_142348323.jpg"/>
          <p:cNvPicPr>
            <a:picLocks noChangeAspect="1" noChangeArrowheads="1"/>
          </p:cNvPicPr>
          <p:nvPr/>
        </p:nvPicPr>
        <p:blipFill>
          <a:blip r:embed="rId2" cstate="print"/>
          <a:srcRect/>
          <a:stretch>
            <a:fillRect/>
          </a:stretch>
        </p:blipFill>
        <p:spPr bwMode="auto">
          <a:xfrm>
            <a:off x="0" y="0"/>
            <a:ext cx="9156560" cy="5143500"/>
          </a:xfrm>
          <a:prstGeom prst="rect">
            <a:avLst/>
          </a:prstGeom>
          <a:noFill/>
        </p:spPr>
      </p:pic>
      <p:pic>
        <p:nvPicPr>
          <p:cNvPr id="4" name="Picture 2" descr="http://foxsportsuniversity.com/wp-content/themes/foxcu/images/play-video-alt@2x.png">
            <a:hlinkClick r:id="rId3" action="ppaction://hlinkfile"/>
          </p:cNvPr>
          <p:cNvPicPr>
            <a:picLocks noChangeAspect="1" noChangeArrowheads="1"/>
          </p:cNvPicPr>
          <p:nvPr/>
        </p:nvPicPr>
        <p:blipFill>
          <a:blip r:embed="rId4" cstate="print"/>
          <a:srcRect/>
          <a:stretch>
            <a:fillRect/>
          </a:stretch>
        </p:blipFill>
        <p:spPr bwMode="auto">
          <a:xfrm>
            <a:off x="6477000" y="3638550"/>
            <a:ext cx="2400300" cy="130068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27</a:t>
            </a:fld>
            <a:endParaRPr lang="en-US"/>
          </a:p>
        </p:txBody>
      </p:sp>
      <p:pic>
        <p:nvPicPr>
          <p:cNvPr id="11265" name="Picture 1" descr="C:\GokulBhajan\Pilgrimage 2015 Edited\06-Kishkintha-Sindhanur\Pics\IMG_20150314_143034856_HDR.jpg"/>
          <p:cNvPicPr>
            <a:picLocks noChangeAspect="1" noChangeArrowheads="1"/>
          </p:cNvPicPr>
          <p:nvPr/>
        </p:nvPicPr>
        <p:blipFill>
          <a:blip r:embed="rId2" cstate="print"/>
          <a:srcRect/>
          <a:stretch>
            <a:fillRect/>
          </a:stretch>
        </p:blipFill>
        <p:spPr bwMode="auto">
          <a:xfrm>
            <a:off x="0" y="0"/>
            <a:ext cx="9156560" cy="51435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28</a:t>
            </a:fld>
            <a:endParaRPr lang="en-US"/>
          </a:p>
        </p:txBody>
      </p:sp>
      <p:pic>
        <p:nvPicPr>
          <p:cNvPr id="80898" name="Picture 2" descr="C:\GokulBhajan\Pilgrimage 2015 Edited\06-Kishkintha-Sindhanur\Pics\IMG_20150314_151109261.jpg"/>
          <p:cNvPicPr>
            <a:picLocks noChangeAspect="1" noChangeArrowheads="1"/>
          </p:cNvPicPr>
          <p:nvPr/>
        </p:nvPicPr>
        <p:blipFill>
          <a:blip r:embed="rId2" cstate="print"/>
          <a:srcRect/>
          <a:stretch>
            <a:fillRect/>
          </a:stretch>
        </p:blipFill>
        <p:spPr bwMode="auto">
          <a:xfrm>
            <a:off x="0" y="0"/>
            <a:ext cx="9144000" cy="5143500"/>
          </a:xfrm>
          <a:prstGeom prst="rect">
            <a:avLst/>
          </a:prstGeom>
          <a:noFill/>
        </p:spPr>
      </p:pic>
      <p:sp>
        <p:nvSpPr>
          <p:cNvPr id="4" name="Rectangle 3"/>
          <p:cNvSpPr/>
          <p:nvPr/>
        </p:nvSpPr>
        <p:spPr>
          <a:xfrm>
            <a:off x="0" y="4208443"/>
            <a:ext cx="9144000" cy="954107"/>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2800" smtClean="0"/>
              <a:t>Before seeing the nava Vrindavan Samadis, we should visit these temples of Lord Vishnu, Lakshmi and Ugra Hanuman</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lh6.googleusercontent.com/_p6hBJs_HZ_s/TSLWHnZxLVI/AAAAAAAAC-M/kPTmY0mALVo/s640/Picture%20581.jpg"/>
          <p:cNvPicPr>
            <a:picLocks noChangeAspect="1" noChangeArrowheads="1"/>
          </p:cNvPicPr>
          <p:nvPr/>
        </p:nvPicPr>
        <p:blipFill>
          <a:blip r:embed="rId2" cstate="print"/>
          <a:srcRect t="18750"/>
          <a:stretch>
            <a:fillRect/>
          </a:stretch>
        </p:blipFill>
        <p:spPr bwMode="auto">
          <a:xfrm>
            <a:off x="-2" y="0"/>
            <a:ext cx="914400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29</a:t>
            </a:fld>
            <a:endParaRPr lang="en-US"/>
          </a:p>
        </p:txBody>
      </p:sp>
      <p:sp>
        <p:nvSpPr>
          <p:cNvPr id="5" name="TextBox 4"/>
          <p:cNvSpPr txBox="1"/>
          <p:nvPr/>
        </p:nvSpPr>
        <p:spPr>
          <a:xfrm>
            <a:off x="4114800" y="514350"/>
            <a:ext cx="4876800" cy="1938992"/>
          </a:xfrm>
          <a:prstGeom prst="rect">
            <a:avLst/>
          </a:prstGeom>
          <a:noFill/>
        </p:spPr>
        <p:txBody>
          <a:bodyPr wrap="square" rtlCol="0">
            <a:spAutoFit/>
          </a:bodyPr>
          <a:lstStyle/>
          <a:p>
            <a:r>
              <a:rPr lang="en-US" sz="4000" smtClean="0">
                <a:solidFill>
                  <a:srgbClr val="FFFF66"/>
                </a:solidFill>
              </a:rPr>
              <a:t>Nava Vrindavan - </a:t>
            </a:r>
          </a:p>
          <a:p>
            <a:r>
              <a:rPr lang="en-US" sz="4000" smtClean="0">
                <a:solidFill>
                  <a:srgbClr val="FFFF66"/>
                </a:solidFill>
              </a:rPr>
              <a:t>Jeeva Samadhis</a:t>
            </a:r>
          </a:p>
          <a:p>
            <a:r>
              <a:rPr lang="en-US" sz="4000" smtClean="0">
                <a:solidFill>
                  <a:srgbClr val="FFFF66"/>
                </a:solidFill>
              </a:rPr>
              <a:t>(Nine)</a:t>
            </a:r>
            <a:endParaRPr lang="en-US" sz="4000">
              <a:solidFill>
                <a:srgbClr val="FFFF66"/>
              </a:solidFill>
            </a:endParaRPr>
          </a:p>
        </p:txBody>
      </p:sp>
      <p:pic>
        <p:nvPicPr>
          <p:cNvPr id="6" name="Picture 2" descr="http://foxsportsuniversity.com/wp-content/themes/foxcu/images/play-video-alt@2x.png">
            <a:hlinkClick r:id="rId3" action="ppaction://hlinkfile"/>
          </p:cNvPr>
          <p:cNvPicPr>
            <a:picLocks noChangeAspect="1" noChangeArrowheads="1"/>
          </p:cNvPicPr>
          <p:nvPr/>
        </p:nvPicPr>
        <p:blipFill>
          <a:blip r:embed="rId4" cstate="print"/>
          <a:srcRect/>
          <a:stretch>
            <a:fillRect/>
          </a:stretch>
        </p:blipFill>
        <p:spPr bwMode="auto">
          <a:xfrm>
            <a:off x="4114800" y="2800350"/>
            <a:ext cx="3515508" cy="1905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3</a:t>
            </a:fld>
            <a:endParaRPr lang="en-US"/>
          </a:p>
        </p:txBody>
      </p:sp>
      <p:pic>
        <p:nvPicPr>
          <p:cNvPr id="5" name="Picture 6" descr="http://www.hithokthi.com/htdata/articles/201306/image%20(1)_1371267384.jpg"/>
          <p:cNvPicPr>
            <a:picLocks noChangeAspect="1" noChangeArrowheads="1"/>
          </p:cNvPicPr>
          <p:nvPr/>
        </p:nvPicPr>
        <p:blipFill>
          <a:blip r:embed="rId3" cstate="print"/>
          <a:srcRect t="3653" b="5071"/>
          <a:stretch>
            <a:fillRect/>
          </a:stretch>
        </p:blipFill>
        <p:spPr bwMode="auto">
          <a:xfrm>
            <a:off x="0" y="0"/>
            <a:ext cx="4502931" cy="5143500"/>
          </a:xfrm>
          <a:prstGeom prst="rect">
            <a:avLst/>
          </a:prstGeom>
          <a:noFill/>
        </p:spPr>
      </p:pic>
      <p:sp>
        <p:nvSpPr>
          <p:cNvPr id="7" name="TextBox 6"/>
          <p:cNvSpPr txBox="1"/>
          <p:nvPr/>
        </p:nvSpPr>
        <p:spPr>
          <a:xfrm>
            <a:off x="4495800" y="46732"/>
            <a:ext cx="4495800" cy="1077218"/>
          </a:xfrm>
          <a:prstGeom prst="rect">
            <a:avLst/>
          </a:prstGeom>
          <a:noFill/>
        </p:spPr>
        <p:txBody>
          <a:bodyPr wrap="square" rtlCol="0">
            <a:spAutoFit/>
          </a:bodyPr>
          <a:lstStyle/>
          <a:p>
            <a:pPr algn="ctr"/>
            <a:r>
              <a:rPr lang="en-US" sz="3200" smtClean="0">
                <a:solidFill>
                  <a:srgbClr val="FFFF00"/>
                </a:solidFill>
              </a:rPr>
              <a:t>Manthralaya &amp; Sri Raghavendra Swami</a:t>
            </a:r>
          </a:p>
        </p:txBody>
      </p:sp>
      <p:pic>
        <p:nvPicPr>
          <p:cNvPr id="8" name="Picture 2" descr="C:\GokulBhajan\Pilgrimage 2015 Edited\05-Manthralaya Plus\IMG_20150313_124933608_HDR.jpg"/>
          <p:cNvPicPr>
            <a:picLocks noChangeAspect="1" noChangeArrowheads="1"/>
          </p:cNvPicPr>
          <p:nvPr/>
        </p:nvPicPr>
        <p:blipFill>
          <a:blip r:embed="rId4" cstate="print"/>
          <a:srcRect l="17308"/>
          <a:stretch>
            <a:fillRect/>
          </a:stretch>
        </p:blipFill>
        <p:spPr bwMode="auto">
          <a:xfrm>
            <a:off x="3683002" y="1428751"/>
            <a:ext cx="5460998" cy="3714749"/>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30</a:t>
            </a:fld>
            <a:endParaRPr lang="en-US"/>
          </a:p>
        </p:txBody>
      </p:sp>
      <p:pic>
        <p:nvPicPr>
          <p:cNvPr id="81922" name="Picture 2" descr="C:\GokulBhajan\Pilgrimage 2015 Edited\06-Kishkintha-Sindhanur\Pics\IMG_20150314_150528578.jpg"/>
          <p:cNvPicPr>
            <a:picLocks noChangeAspect="1" noChangeArrowheads="1"/>
          </p:cNvPicPr>
          <p:nvPr/>
        </p:nvPicPr>
        <p:blipFill>
          <a:blip r:embed="rId3" cstate="print"/>
          <a:srcRect t="9696" b="51724"/>
          <a:stretch>
            <a:fillRect/>
          </a:stretch>
        </p:blipFill>
        <p:spPr bwMode="auto">
          <a:xfrm>
            <a:off x="0" y="0"/>
            <a:ext cx="9144000" cy="5143499"/>
          </a:xfrm>
          <a:prstGeom prst="rect">
            <a:avLst/>
          </a:prstGeom>
          <a:noFill/>
        </p:spPr>
      </p:pic>
      <p:pic>
        <p:nvPicPr>
          <p:cNvPr id="4" name="Picture 2" descr="http://foxsportsuniversity.com/wp-content/themes/foxcu/images/play-video-alt@2x.png">
            <a:hlinkClick r:id="rId4" action="ppaction://hlinkfile"/>
          </p:cNvPr>
          <p:cNvPicPr>
            <a:picLocks noChangeAspect="1" noChangeArrowheads="1"/>
          </p:cNvPicPr>
          <p:nvPr/>
        </p:nvPicPr>
        <p:blipFill>
          <a:blip r:embed="rId5" cstate="print"/>
          <a:srcRect/>
          <a:stretch>
            <a:fillRect/>
          </a:stretch>
        </p:blipFill>
        <p:spPr bwMode="auto">
          <a:xfrm>
            <a:off x="5181600" y="2876550"/>
            <a:ext cx="3515508" cy="19050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31</a:t>
            </a:fld>
            <a:endParaRPr lang="en-US"/>
          </a:p>
        </p:txBody>
      </p:sp>
      <p:sp>
        <p:nvSpPr>
          <p:cNvPr id="3" name="TextBox 2"/>
          <p:cNvSpPr txBox="1"/>
          <p:nvPr/>
        </p:nvSpPr>
        <p:spPr>
          <a:xfrm>
            <a:off x="0" y="3486150"/>
            <a:ext cx="9144000" cy="1323439"/>
          </a:xfrm>
          <a:prstGeom prst="rect">
            <a:avLst/>
          </a:prstGeom>
          <a:noFill/>
        </p:spPr>
        <p:txBody>
          <a:bodyPr wrap="square" rtlCol="0">
            <a:spAutoFit/>
          </a:bodyPr>
          <a:lstStyle/>
          <a:p>
            <a:pPr algn="ctr"/>
            <a:r>
              <a:rPr lang="en-US" sz="4000" smtClean="0">
                <a:solidFill>
                  <a:srgbClr val="FFFF66"/>
                </a:solidFill>
              </a:rPr>
              <a:t>It was one my unforgettble place!</a:t>
            </a:r>
          </a:p>
          <a:p>
            <a:pPr algn="ctr"/>
            <a:r>
              <a:rPr lang="en-US" sz="4000" smtClean="0">
                <a:solidFill>
                  <a:srgbClr val="FFFF66"/>
                </a:solidFill>
              </a:rPr>
              <a:t>Tell </a:t>
            </a:r>
            <a:r>
              <a:rPr lang="en-US" sz="4000" smtClean="0">
                <a:solidFill>
                  <a:srgbClr val="FFFF66"/>
                </a:solidFill>
              </a:rPr>
              <a:t>the best things you liked?</a:t>
            </a:r>
          </a:p>
        </p:txBody>
      </p:sp>
      <p:pic>
        <p:nvPicPr>
          <p:cNvPr id="7170" name="Picture 2" descr="http://gym-pogon.ioa.sch.gr/autosch/joomla15/images/stories/simpleslideshow/raised-hands.png"/>
          <p:cNvPicPr>
            <a:picLocks noChangeAspect="1" noChangeArrowheads="1"/>
          </p:cNvPicPr>
          <p:nvPr/>
        </p:nvPicPr>
        <p:blipFill>
          <a:blip r:embed="rId3" cstate="print"/>
          <a:srcRect/>
          <a:stretch>
            <a:fillRect/>
          </a:stretch>
        </p:blipFill>
        <p:spPr bwMode="auto">
          <a:xfrm>
            <a:off x="2171700" y="57150"/>
            <a:ext cx="4762500" cy="336232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s://lh6.googleusercontent.com/_p6hBJs_HZ_s/TSLWHnZxLVI/AAAAAAAAC-M/kPTmY0mALVo/s640/Picture%20581.jpg"/>
          <p:cNvPicPr>
            <a:picLocks noChangeAspect="1" noChangeArrowheads="1"/>
          </p:cNvPicPr>
          <p:nvPr/>
        </p:nvPicPr>
        <p:blipFill>
          <a:blip r:embed="rId3" cstate="print"/>
          <a:srcRect t="18750"/>
          <a:stretch>
            <a:fillRect/>
          </a:stretch>
        </p:blipFill>
        <p:spPr bwMode="auto">
          <a:xfrm>
            <a:off x="-2" y="0"/>
            <a:ext cx="914400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32</a:t>
            </a:fld>
            <a:endParaRPr lang="en-US"/>
          </a:p>
        </p:txBody>
      </p:sp>
      <p:sp>
        <p:nvSpPr>
          <p:cNvPr id="6" name="Title 2"/>
          <p:cNvSpPr txBox="1">
            <a:spLocks/>
          </p:cNvSpPr>
          <p:nvPr/>
        </p:nvSpPr>
        <p:spPr>
          <a:xfrm>
            <a:off x="3962400" y="1428750"/>
            <a:ext cx="5181600" cy="81915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smtClean="0">
                <a:ln>
                  <a:noFill/>
                </a:ln>
                <a:solidFill>
                  <a:schemeClr val="bg1"/>
                </a:solidFill>
                <a:effectLst/>
                <a:uLnTx/>
                <a:uFillTx/>
                <a:latin typeface="+mj-lt"/>
                <a:ea typeface="MS PGothic" pitchFamily="34" charset="-128"/>
                <a:cs typeface="ＭＳ Ｐゴシック" charset="0"/>
              </a:rPr>
              <a:t>Hare Krishna!</a:t>
            </a:r>
            <a:endParaRPr kumimoji="0" lang="en-US" sz="6000" b="0" i="0" u="none" strike="noStrike" kern="1200" cap="none" spc="0" normalizeH="0" baseline="0" noProof="0">
              <a:ln>
                <a:noFill/>
              </a:ln>
              <a:solidFill>
                <a:schemeClr val="bg1"/>
              </a:solidFill>
              <a:effectLst/>
              <a:uLnTx/>
              <a:uFillTx/>
              <a:latin typeface="+mj-lt"/>
              <a:ea typeface="MS PGothic" pitchFamily="34" charset="-128"/>
              <a:cs typeface="ＭＳ Ｐゴシック" charset="0"/>
            </a:endParaRPr>
          </a:p>
        </p:txBody>
      </p:sp>
      <p:sp>
        <p:nvSpPr>
          <p:cNvPr id="9" name="Title 2"/>
          <p:cNvSpPr txBox="1">
            <a:spLocks/>
          </p:cNvSpPr>
          <p:nvPr/>
        </p:nvSpPr>
        <p:spPr>
          <a:xfrm>
            <a:off x="4419600" y="285750"/>
            <a:ext cx="4343400" cy="20574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smtClean="0">
                <a:ln>
                  <a:noFill/>
                </a:ln>
                <a:solidFill>
                  <a:srgbClr val="FFFF00"/>
                </a:solidFill>
                <a:effectLst/>
                <a:uLnTx/>
                <a:uFillTx/>
                <a:latin typeface="+mj-lt"/>
                <a:ea typeface="MS PGothic" pitchFamily="34" charset="-128"/>
                <a:cs typeface="ＭＳ Ｐゴシック" charset="0"/>
              </a:rPr>
              <a:t>THANK YOU!</a:t>
            </a:r>
            <a:endParaRPr kumimoji="0" lang="en-US" sz="6000" b="0" i="0" u="none" strike="noStrike" kern="1200" cap="none" spc="0" normalizeH="0" baseline="0" noProof="0">
              <a:ln>
                <a:noFill/>
              </a:ln>
              <a:solidFill>
                <a:srgbClr val="FFFF00"/>
              </a:solidFill>
              <a:effectLst/>
              <a:uLnTx/>
              <a:uFillTx/>
              <a:latin typeface="+mj-lt"/>
              <a:ea typeface="MS PGothic" pitchFamily="34" charset="-128"/>
              <a:cs typeface="ＭＳ Ｐゴシック" charset="0"/>
            </a:endParaRPr>
          </a:p>
        </p:txBody>
      </p:sp>
      <p:pic>
        <p:nvPicPr>
          <p:cNvPr id="8" name="Picture 2" descr="http://www.raghavendramutt.org/galleries/plog-content/images/mantralayam/guru-bhakti-utsava-3rd-day-25feb12/dscn7176.jpg"/>
          <p:cNvPicPr>
            <a:picLocks noChangeAspect="1" noChangeArrowheads="1"/>
          </p:cNvPicPr>
          <p:nvPr/>
        </p:nvPicPr>
        <p:blipFill>
          <a:blip r:embed="rId4" cstate="print"/>
          <a:srcRect l="14406" r="7391"/>
          <a:stretch>
            <a:fillRect/>
          </a:stretch>
        </p:blipFill>
        <p:spPr bwMode="auto">
          <a:xfrm>
            <a:off x="0" y="0"/>
            <a:ext cx="3563138" cy="5143500"/>
          </a:xfrm>
          <a:prstGeom prst="rect">
            <a:avLst/>
          </a:prstGeom>
          <a:noFill/>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4</a:t>
            </a:fld>
            <a:endParaRPr lang="en-US"/>
          </a:p>
        </p:txBody>
      </p:sp>
      <p:sp>
        <p:nvSpPr>
          <p:cNvPr id="5" name="TextBox 4"/>
          <p:cNvSpPr txBox="1"/>
          <p:nvPr/>
        </p:nvSpPr>
        <p:spPr>
          <a:xfrm>
            <a:off x="1371600" y="209550"/>
            <a:ext cx="45719" cy="338554"/>
          </a:xfrm>
          <a:prstGeom prst="rect">
            <a:avLst/>
          </a:prstGeom>
          <a:noFill/>
        </p:spPr>
        <p:txBody>
          <a:bodyPr wrap="square" rtlCol="0">
            <a:spAutoFit/>
          </a:bodyPr>
          <a:lstStyle/>
          <a:p>
            <a:endParaRPr lang="en-US"/>
          </a:p>
        </p:txBody>
      </p:sp>
      <p:pic>
        <p:nvPicPr>
          <p:cNvPr id="6146" name="Picture 2" descr="http://i.infoplease.com/images/mindia.gif"/>
          <p:cNvPicPr>
            <a:picLocks noChangeAspect="1" noChangeArrowheads="1"/>
          </p:cNvPicPr>
          <p:nvPr/>
        </p:nvPicPr>
        <p:blipFill>
          <a:blip r:embed="rId3" cstate="print"/>
          <a:srcRect t="21852"/>
          <a:stretch>
            <a:fillRect/>
          </a:stretch>
        </p:blipFill>
        <p:spPr bwMode="auto">
          <a:xfrm>
            <a:off x="0" y="0"/>
            <a:ext cx="5994074" cy="5143500"/>
          </a:xfrm>
          <a:prstGeom prst="rect">
            <a:avLst/>
          </a:prstGeom>
          <a:noFill/>
        </p:spPr>
      </p:pic>
      <p:cxnSp>
        <p:nvCxnSpPr>
          <p:cNvPr id="9" name="Straight Arrow Connector 8"/>
          <p:cNvCxnSpPr/>
          <p:nvPr/>
        </p:nvCxnSpPr>
        <p:spPr>
          <a:xfrm flipV="1">
            <a:off x="2590800" y="2266950"/>
            <a:ext cx="838200" cy="1524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6019800" y="361950"/>
            <a:ext cx="3124200" cy="4770537"/>
          </a:xfrm>
          <a:prstGeom prst="rect">
            <a:avLst/>
          </a:prstGeom>
          <a:noFill/>
        </p:spPr>
        <p:txBody>
          <a:bodyPr wrap="square" rtlCol="0">
            <a:spAutoFit/>
          </a:bodyPr>
          <a:lstStyle/>
          <a:p>
            <a:pPr indent="231775">
              <a:buFont typeface="Arial" pitchFamily="34" charset="0"/>
              <a:buChar char="•"/>
            </a:pPr>
            <a:r>
              <a:rPr lang="en-US" dirty="0" smtClean="0">
                <a:solidFill>
                  <a:srgbClr val="FFC000"/>
                </a:solidFill>
              </a:rPr>
              <a:t>Chennai -&gt; </a:t>
            </a:r>
            <a:r>
              <a:rPr lang="en-US" dirty="0" err="1" smtClean="0">
                <a:solidFill>
                  <a:srgbClr val="FFC000"/>
                </a:solidFill>
              </a:rPr>
              <a:t>Kurdha</a:t>
            </a:r>
            <a:r>
              <a:rPr lang="en-US" dirty="0" smtClean="0">
                <a:solidFill>
                  <a:srgbClr val="FFC000"/>
                </a:solidFill>
              </a:rPr>
              <a:t> Rd</a:t>
            </a:r>
          </a:p>
          <a:p>
            <a:pPr indent="231775">
              <a:buFont typeface="Arial" pitchFamily="34" charset="0"/>
              <a:buChar char="•"/>
            </a:pPr>
            <a:r>
              <a:rPr lang="en-US" dirty="0" err="1" smtClean="0">
                <a:solidFill>
                  <a:srgbClr val="FFC000"/>
                </a:solidFill>
                <a:sym typeface="Wingdings" pitchFamily="2" charset="2"/>
              </a:rPr>
              <a:t>Kurdha</a:t>
            </a:r>
            <a:r>
              <a:rPr lang="en-US" dirty="0" smtClean="0">
                <a:solidFill>
                  <a:srgbClr val="FFC000"/>
                </a:solidFill>
                <a:sym typeface="Wingdings" pitchFamily="2" charset="2"/>
              </a:rPr>
              <a:t> Rd to </a:t>
            </a:r>
            <a:r>
              <a:rPr lang="en-US" dirty="0" err="1" smtClean="0">
                <a:solidFill>
                  <a:srgbClr val="FFC000"/>
                </a:solidFill>
                <a:sym typeface="Wingdings" pitchFamily="2" charset="2"/>
              </a:rPr>
              <a:t>Puri</a:t>
            </a:r>
            <a:endParaRPr lang="en-US" dirty="0" smtClean="0">
              <a:solidFill>
                <a:srgbClr val="FFC000"/>
              </a:solidFill>
              <a:sym typeface="Wingdings" pitchFamily="2" charset="2"/>
            </a:endParaRPr>
          </a:p>
          <a:p>
            <a:pPr indent="231775">
              <a:buFont typeface="Arial" pitchFamily="34" charset="0"/>
              <a:buChar char="•"/>
            </a:pPr>
            <a:r>
              <a:rPr lang="en-US" dirty="0" err="1" smtClean="0">
                <a:solidFill>
                  <a:srgbClr val="FFC000"/>
                </a:solidFill>
                <a:sym typeface="Wingdings" pitchFamily="2" charset="2"/>
              </a:rPr>
              <a:t>Puri</a:t>
            </a:r>
            <a:r>
              <a:rPr lang="en-US" dirty="0" smtClean="0">
                <a:solidFill>
                  <a:srgbClr val="FFC000"/>
                </a:solidFill>
                <a:sym typeface="Wingdings" pitchFamily="2" charset="2"/>
              </a:rPr>
              <a:t> to Calcutta</a:t>
            </a:r>
          </a:p>
          <a:p>
            <a:pPr indent="231775">
              <a:buFont typeface="Arial" pitchFamily="34" charset="0"/>
              <a:buChar char="•"/>
            </a:pPr>
            <a:r>
              <a:rPr lang="en-US" dirty="0" smtClean="0">
                <a:solidFill>
                  <a:srgbClr val="FFC000"/>
                </a:solidFill>
                <a:sym typeface="Wingdings" pitchFamily="2" charset="2"/>
              </a:rPr>
              <a:t>Calcutta to </a:t>
            </a:r>
            <a:r>
              <a:rPr lang="en-US" dirty="0" err="1" smtClean="0">
                <a:solidFill>
                  <a:srgbClr val="FFC000"/>
                </a:solidFill>
                <a:sym typeface="Wingdings" pitchFamily="2" charset="2"/>
              </a:rPr>
              <a:t>Nawadwip</a:t>
            </a:r>
            <a:endParaRPr lang="en-US" dirty="0" smtClean="0">
              <a:solidFill>
                <a:srgbClr val="FFC000"/>
              </a:solidFill>
              <a:sym typeface="Wingdings" pitchFamily="2" charset="2"/>
            </a:endParaRPr>
          </a:p>
          <a:p>
            <a:pPr indent="231775">
              <a:buFont typeface="Arial" pitchFamily="34" charset="0"/>
              <a:buChar char="•"/>
            </a:pPr>
            <a:r>
              <a:rPr lang="en-US" dirty="0" err="1" smtClean="0">
                <a:solidFill>
                  <a:srgbClr val="FFC000"/>
                </a:solidFill>
                <a:sym typeface="Wingdings" pitchFamily="2" charset="2"/>
              </a:rPr>
              <a:t>Nawadwip</a:t>
            </a:r>
            <a:r>
              <a:rPr lang="en-US" dirty="0" smtClean="0">
                <a:solidFill>
                  <a:srgbClr val="FFC000"/>
                </a:solidFill>
                <a:sym typeface="Wingdings" pitchFamily="2" charset="2"/>
              </a:rPr>
              <a:t> to Calcutta</a:t>
            </a:r>
          </a:p>
          <a:p>
            <a:pPr indent="231775">
              <a:buFont typeface="Arial" pitchFamily="34" charset="0"/>
              <a:buChar char="•"/>
            </a:pPr>
            <a:r>
              <a:rPr lang="en-US" dirty="0" smtClean="0">
                <a:solidFill>
                  <a:srgbClr val="FFC000"/>
                </a:solidFill>
              </a:rPr>
              <a:t>Calcutta to Delhi</a:t>
            </a:r>
          </a:p>
          <a:p>
            <a:pPr indent="231775">
              <a:buFont typeface="Arial" pitchFamily="34" charset="0"/>
              <a:buChar char="•"/>
            </a:pPr>
            <a:r>
              <a:rPr lang="en-US" dirty="0" smtClean="0">
                <a:solidFill>
                  <a:srgbClr val="FFC000"/>
                </a:solidFill>
              </a:rPr>
              <a:t>Delhi &gt; </a:t>
            </a:r>
            <a:r>
              <a:rPr lang="en-US" dirty="0" err="1" smtClean="0">
                <a:solidFill>
                  <a:srgbClr val="FFC000"/>
                </a:solidFill>
              </a:rPr>
              <a:t>Aniruddh</a:t>
            </a:r>
            <a:r>
              <a:rPr lang="en-US" dirty="0" smtClean="0">
                <a:solidFill>
                  <a:srgbClr val="FFC000"/>
                </a:solidFill>
              </a:rPr>
              <a:t> </a:t>
            </a:r>
            <a:r>
              <a:rPr lang="en-US" dirty="0" err="1" smtClean="0">
                <a:solidFill>
                  <a:srgbClr val="FFC000"/>
                </a:solidFill>
              </a:rPr>
              <a:t>Prabhu</a:t>
            </a:r>
            <a:endParaRPr lang="en-US" dirty="0" smtClean="0">
              <a:solidFill>
                <a:srgbClr val="FFC000"/>
              </a:solidFill>
            </a:endParaRPr>
          </a:p>
          <a:p>
            <a:pPr indent="231775">
              <a:buFont typeface="Arial" pitchFamily="34" charset="0"/>
              <a:buChar char="•"/>
            </a:pPr>
            <a:r>
              <a:rPr lang="en-US" dirty="0" err="1" smtClean="0">
                <a:solidFill>
                  <a:srgbClr val="FFC000"/>
                </a:solidFill>
              </a:rPr>
              <a:t>Aniruddh</a:t>
            </a:r>
            <a:r>
              <a:rPr lang="en-US" dirty="0" smtClean="0">
                <a:solidFill>
                  <a:srgbClr val="FFC000"/>
                </a:solidFill>
              </a:rPr>
              <a:t> home to Jaipur</a:t>
            </a:r>
          </a:p>
          <a:p>
            <a:pPr indent="231775">
              <a:buFont typeface="Arial" pitchFamily="34" charset="0"/>
              <a:buChar char="•"/>
            </a:pPr>
            <a:r>
              <a:rPr lang="en-US" dirty="0" smtClean="0">
                <a:solidFill>
                  <a:srgbClr val="FFC000"/>
                </a:solidFill>
              </a:rPr>
              <a:t>Jaipur to Mathura </a:t>
            </a:r>
            <a:r>
              <a:rPr lang="en-US" dirty="0" err="1" smtClean="0">
                <a:solidFill>
                  <a:srgbClr val="FFC000"/>
                </a:solidFill>
              </a:rPr>
              <a:t>Vrindavan</a:t>
            </a:r>
            <a:endParaRPr lang="en-US" dirty="0" smtClean="0">
              <a:solidFill>
                <a:srgbClr val="FFC000"/>
              </a:solidFill>
            </a:endParaRPr>
          </a:p>
          <a:p>
            <a:pPr indent="231775">
              <a:buFont typeface="Arial" pitchFamily="34" charset="0"/>
              <a:buChar char="•"/>
            </a:pPr>
            <a:r>
              <a:rPr lang="en-US" dirty="0" smtClean="0">
                <a:solidFill>
                  <a:srgbClr val="FFC000"/>
                </a:solidFill>
              </a:rPr>
              <a:t>Mathura to Pune, </a:t>
            </a:r>
            <a:r>
              <a:rPr lang="en-US" dirty="0" err="1" smtClean="0">
                <a:solidFill>
                  <a:srgbClr val="FFC000"/>
                </a:solidFill>
              </a:rPr>
              <a:t>Kurdvadi</a:t>
            </a:r>
            <a:endParaRPr lang="en-US" dirty="0" smtClean="0">
              <a:solidFill>
                <a:srgbClr val="FFC000"/>
              </a:solidFill>
            </a:endParaRPr>
          </a:p>
          <a:p>
            <a:pPr indent="231775">
              <a:buFont typeface="Arial" pitchFamily="34" charset="0"/>
              <a:buChar char="•"/>
            </a:pPr>
            <a:r>
              <a:rPr lang="en-US" dirty="0" err="1" smtClean="0">
                <a:solidFill>
                  <a:srgbClr val="FFC000"/>
                </a:solidFill>
              </a:rPr>
              <a:t>Kurdvadi</a:t>
            </a:r>
            <a:r>
              <a:rPr lang="en-US" dirty="0" smtClean="0">
                <a:solidFill>
                  <a:srgbClr val="FFC000"/>
                </a:solidFill>
              </a:rPr>
              <a:t> to </a:t>
            </a:r>
            <a:r>
              <a:rPr lang="en-US" dirty="0" err="1" smtClean="0">
                <a:solidFill>
                  <a:srgbClr val="FFC000"/>
                </a:solidFill>
              </a:rPr>
              <a:t>Pandarpur</a:t>
            </a:r>
            <a:endParaRPr lang="en-US" dirty="0" smtClean="0">
              <a:solidFill>
                <a:srgbClr val="FFC000"/>
              </a:solidFill>
            </a:endParaRPr>
          </a:p>
          <a:p>
            <a:pPr indent="231775">
              <a:buFont typeface="Arial" pitchFamily="34" charset="0"/>
              <a:buChar char="•"/>
            </a:pPr>
            <a:r>
              <a:rPr lang="en-US" dirty="0" err="1" smtClean="0">
                <a:solidFill>
                  <a:srgbClr val="FF66CC"/>
                </a:solidFill>
              </a:rPr>
              <a:t>Pandarpur</a:t>
            </a:r>
            <a:r>
              <a:rPr lang="en-US" dirty="0" smtClean="0">
                <a:solidFill>
                  <a:srgbClr val="FF66CC"/>
                </a:solidFill>
              </a:rPr>
              <a:t> to </a:t>
            </a:r>
            <a:r>
              <a:rPr lang="en-US" dirty="0" err="1" smtClean="0">
                <a:solidFill>
                  <a:srgbClr val="FF66CC"/>
                </a:solidFill>
              </a:rPr>
              <a:t>Kurdvadi</a:t>
            </a:r>
            <a:endParaRPr lang="en-US" dirty="0" smtClean="0">
              <a:solidFill>
                <a:srgbClr val="FF66CC"/>
              </a:solidFill>
            </a:endParaRPr>
          </a:p>
          <a:p>
            <a:pPr indent="231775">
              <a:buFont typeface="Arial" pitchFamily="34" charset="0"/>
              <a:buChar char="•"/>
            </a:pPr>
            <a:r>
              <a:rPr lang="en-US" dirty="0" err="1" smtClean="0">
                <a:solidFill>
                  <a:srgbClr val="FF66CC"/>
                </a:solidFill>
              </a:rPr>
              <a:t>Kurdvadi</a:t>
            </a:r>
            <a:r>
              <a:rPr lang="en-US" dirty="0" smtClean="0">
                <a:solidFill>
                  <a:srgbClr val="FF66CC"/>
                </a:solidFill>
              </a:rPr>
              <a:t> to </a:t>
            </a:r>
            <a:r>
              <a:rPr lang="en-US" dirty="0" err="1" smtClean="0">
                <a:solidFill>
                  <a:srgbClr val="FF66CC"/>
                </a:solidFill>
              </a:rPr>
              <a:t>Manthralaya</a:t>
            </a:r>
            <a:endParaRPr lang="en-US" dirty="0" smtClean="0">
              <a:solidFill>
                <a:srgbClr val="FF66CC"/>
              </a:solidFill>
            </a:endParaRPr>
          </a:p>
          <a:p>
            <a:pPr indent="231775">
              <a:buFont typeface="Arial" pitchFamily="34" charset="0"/>
              <a:buChar char="•"/>
            </a:pPr>
            <a:r>
              <a:rPr lang="en-US" dirty="0" err="1" smtClean="0">
                <a:solidFill>
                  <a:srgbClr val="FF66CC"/>
                </a:solidFill>
              </a:rPr>
              <a:t>Manthralaya</a:t>
            </a:r>
            <a:r>
              <a:rPr lang="en-US" dirty="0" smtClean="0">
                <a:solidFill>
                  <a:srgbClr val="FF66CC"/>
                </a:solidFill>
              </a:rPr>
              <a:t> to </a:t>
            </a:r>
            <a:r>
              <a:rPr lang="en-US" dirty="0" err="1" smtClean="0">
                <a:solidFill>
                  <a:srgbClr val="FF66CC"/>
                </a:solidFill>
              </a:rPr>
              <a:t>Sindhanur</a:t>
            </a:r>
            <a:endParaRPr lang="en-US" dirty="0" smtClean="0">
              <a:solidFill>
                <a:srgbClr val="FF66CC"/>
              </a:solidFill>
            </a:endParaRPr>
          </a:p>
          <a:p>
            <a:pPr indent="231775">
              <a:buFont typeface="Arial" pitchFamily="34" charset="0"/>
              <a:buChar char="•"/>
            </a:pPr>
            <a:r>
              <a:rPr lang="en-US" dirty="0" err="1" smtClean="0">
                <a:solidFill>
                  <a:schemeClr val="bg1"/>
                </a:solidFill>
              </a:rPr>
              <a:t>Sindhanur</a:t>
            </a:r>
            <a:r>
              <a:rPr lang="en-US" dirty="0" smtClean="0">
                <a:solidFill>
                  <a:schemeClr val="bg1"/>
                </a:solidFill>
              </a:rPr>
              <a:t> to </a:t>
            </a:r>
            <a:r>
              <a:rPr lang="en-US" dirty="0" err="1" smtClean="0">
                <a:solidFill>
                  <a:schemeClr val="bg1"/>
                </a:solidFill>
              </a:rPr>
              <a:t>Kishkintha</a:t>
            </a:r>
            <a:endParaRPr lang="en-US" dirty="0" smtClean="0">
              <a:solidFill>
                <a:schemeClr val="bg1"/>
              </a:solidFill>
            </a:endParaRPr>
          </a:p>
          <a:p>
            <a:pPr indent="231775">
              <a:buFont typeface="Arial" pitchFamily="34" charset="0"/>
              <a:buChar char="•"/>
            </a:pPr>
            <a:r>
              <a:rPr lang="en-US" dirty="0" err="1" smtClean="0">
                <a:solidFill>
                  <a:schemeClr val="bg1"/>
                </a:solidFill>
              </a:rPr>
              <a:t>Kishkintha</a:t>
            </a:r>
            <a:r>
              <a:rPr lang="en-US" dirty="0" smtClean="0">
                <a:solidFill>
                  <a:schemeClr val="bg1"/>
                </a:solidFill>
              </a:rPr>
              <a:t> to </a:t>
            </a:r>
            <a:r>
              <a:rPr lang="en-US" dirty="0" err="1" smtClean="0">
                <a:solidFill>
                  <a:schemeClr val="bg1"/>
                </a:solidFill>
              </a:rPr>
              <a:t>Sindhanur</a:t>
            </a:r>
            <a:endParaRPr lang="en-US" dirty="0" smtClean="0">
              <a:solidFill>
                <a:schemeClr val="bg1"/>
              </a:solidFill>
            </a:endParaRPr>
          </a:p>
          <a:p>
            <a:pPr indent="231775">
              <a:buFont typeface="Arial" pitchFamily="34" charset="0"/>
              <a:buChar char="•"/>
            </a:pPr>
            <a:r>
              <a:rPr lang="en-US" dirty="0" err="1" smtClean="0">
                <a:solidFill>
                  <a:schemeClr val="bg1"/>
                </a:solidFill>
              </a:rPr>
              <a:t>Sindhanur</a:t>
            </a:r>
            <a:r>
              <a:rPr lang="en-US" dirty="0" smtClean="0">
                <a:solidFill>
                  <a:schemeClr val="bg1"/>
                </a:solidFill>
              </a:rPr>
              <a:t> to Bangalore</a:t>
            </a:r>
          </a:p>
          <a:p>
            <a:pPr indent="231775">
              <a:buFont typeface="Arial" pitchFamily="34" charset="0"/>
              <a:buChar char="•"/>
            </a:pPr>
            <a:r>
              <a:rPr lang="en-US" dirty="0" smtClean="0">
                <a:solidFill>
                  <a:schemeClr val="bg1"/>
                </a:solidFill>
              </a:rPr>
              <a:t>Bangalore to Chennai</a:t>
            </a:r>
          </a:p>
          <a:p>
            <a:pPr indent="231775">
              <a:buFont typeface="Arial" pitchFamily="34" charset="0"/>
              <a:buChar char="•"/>
            </a:pPr>
            <a:r>
              <a:rPr lang="en-US" dirty="0" smtClean="0">
                <a:solidFill>
                  <a:schemeClr val="bg1"/>
                </a:solidFill>
              </a:rPr>
              <a:t>Chennai to </a:t>
            </a:r>
            <a:r>
              <a:rPr lang="en-US" dirty="0" err="1" smtClean="0">
                <a:solidFill>
                  <a:schemeClr val="bg1"/>
                </a:solidFill>
              </a:rPr>
              <a:t>Kanyakumari</a:t>
            </a:r>
            <a:endParaRPr lang="en-US" dirty="0">
              <a:solidFill>
                <a:schemeClr val="bg1"/>
              </a:solidFill>
            </a:endParaRPr>
          </a:p>
        </p:txBody>
      </p:sp>
      <p:cxnSp>
        <p:nvCxnSpPr>
          <p:cNvPr id="12" name="Straight Arrow Connector 11"/>
          <p:cNvCxnSpPr/>
          <p:nvPr/>
        </p:nvCxnSpPr>
        <p:spPr>
          <a:xfrm>
            <a:off x="3505200" y="2266950"/>
            <a:ext cx="304800" cy="76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8" name="Straight Arrow Connector 17"/>
          <p:cNvCxnSpPr/>
          <p:nvPr/>
        </p:nvCxnSpPr>
        <p:spPr>
          <a:xfrm flipV="1">
            <a:off x="3810000" y="1581150"/>
            <a:ext cx="381000" cy="609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4" name="Straight Arrow Connector 23"/>
          <p:cNvCxnSpPr/>
          <p:nvPr/>
        </p:nvCxnSpPr>
        <p:spPr>
          <a:xfrm flipH="1" flipV="1">
            <a:off x="2057400" y="285750"/>
            <a:ext cx="2057400" cy="1219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a:off x="4267200" y="1581150"/>
            <a:ext cx="762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1" name="Straight Arrow Connector 30"/>
          <p:cNvCxnSpPr/>
          <p:nvPr/>
        </p:nvCxnSpPr>
        <p:spPr>
          <a:xfrm flipH="1">
            <a:off x="1828800" y="361950"/>
            <a:ext cx="2286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5" name="Straight Arrow Connector 34"/>
          <p:cNvCxnSpPr/>
          <p:nvPr/>
        </p:nvCxnSpPr>
        <p:spPr>
          <a:xfrm flipH="1">
            <a:off x="1752600" y="590550"/>
            <a:ext cx="152400" cy="228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2" name="Straight Arrow Connector 41"/>
          <p:cNvCxnSpPr/>
          <p:nvPr/>
        </p:nvCxnSpPr>
        <p:spPr>
          <a:xfrm flipV="1">
            <a:off x="1752600" y="742950"/>
            <a:ext cx="533400" cy="762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5" name="Straight Arrow Connector 44"/>
          <p:cNvCxnSpPr/>
          <p:nvPr/>
        </p:nvCxnSpPr>
        <p:spPr>
          <a:xfrm flipH="1">
            <a:off x="2133600" y="819150"/>
            <a:ext cx="152400" cy="9906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9" name="Straight Arrow Connector 48"/>
          <p:cNvCxnSpPr/>
          <p:nvPr/>
        </p:nvCxnSpPr>
        <p:spPr>
          <a:xfrm flipH="1">
            <a:off x="1447800" y="1809750"/>
            <a:ext cx="685800" cy="7620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51" name="Straight Arrow Connector 50"/>
          <p:cNvCxnSpPr/>
          <p:nvPr/>
        </p:nvCxnSpPr>
        <p:spPr>
          <a:xfrm>
            <a:off x="1447800" y="2571750"/>
            <a:ext cx="381000" cy="1524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0" name="Straight Arrow Connector 59"/>
          <p:cNvCxnSpPr/>
          <p:nvPr/>
        </p:nvCxnSpPr>
        <p:spPr>
          <a:xfrm>
            <a:off x="1905000" y="2647950"/>
            <a:ext cx="304800" cy="30480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63" name="Straight Arrow Connector 62"/>
          <p:cNvCxnSpPr/>
          <p:nvPr/>
        </p:nvCxnSpPr>
        <p:spPr>
          <a:xfrm flipH="1">
            <a:off x="1905000" y="3028950"/>
            <a:ext cx="2286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5" name="Straight Arrow Connector 64"/>
          <p:cNvCxnSpPr/>
          <p:nvPr/>
        </p:nvCxnSpPr>
        <p:spPr>
          <a:xfrm>
            <a:off x="1905000" y="3409950"/>
            <a:ext cx="152400" cy="381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68" name="Straight Arrow Connector 67"/>
          <p:cNvCxnSpPr/>
          <p:nvPr/>
        </p:nvCxnSpPr>
        <p:spPr>
          <a:xfrm>
            <a:off x="2057400" y="3790950"/>
            <a:ext cx="533400" cy="76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71" name="Straight Arrow Connector 70"/>
          <p:cNvCxnSpPr/>
          <p:nvPr/>
        </p:nvCxnSpPr>
        <p:spPr>
          <a:xfrm flipH="1">
            <a:off x="1981200" y="3943350"/>
            <a:ext cx="533400" cy="990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73" name="TextBox 72"/>
          <p:cNvSpPr txBox="1"/>
          <p:nvPr/>
        </p:nvSpPr>
        <p:spPr>
          <a:xfrm>
            <a:off x="6019800" y="-7382"/>
            <a:ext cx="3124200" cy="369332"/>
          </a:xfrm>
          <a:prstGeom prst="rect">
            <a:avLst/>
          </a:prstGeom>
          <a:noFill/>
        </p:spPr>
        <p:txBody>
          <a:bodyPr wrap="square" rtlCol="0">
            <a:spAutoFit/>
          </a:bodyPr>
          <a:lstStyle/>
          <a:p>
            <a:pPr algn="ctr"/>
            <a:r>
              <a:rPr lang="en-US" sz="1800" u="sng" smtClean="0">
                <a:solidFill>
                  <a:srgbClr val="FFFF00"/>
                </a:solidFill>
              </a:rPr>
              <a:t>4 Weeks from Feb 23..</a:t>
            </a:r>
            <a:endParaRPr lang="en-US" sz="1800" u="sng">
              <a:solidFill>
                <a:srgbClr val="FFFF00"/>
              </a:solidFill>
            </a:endParaRPr>
          </a:p>
        </p:txBody>
      </p:sp>
      <p:sp>
        <p:nvSpPr>
          <p:cNvPr id="23" name="7-Point Star 22"/>
          <p:cNvSpPr/>
          <p:nvPr/>
        </p:nvSpPr>
        <p:spPr>
          <a:xfrm>
            <a:off x="2438400" y="3486150"/>
            <a:ext cx="304800" cy="304800"/>
          </a:xfrm>
          <a:prstGeom prst="star7">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a:t>
            </a:fld>
            <a:endParaRPr lang="en-US"/>
          </a:p>
        </p:txBody>
      </p:sp>
      <p:sp>
        <p:nvSpPr>
          <p:cNvPr id="3" name="TextBox 2"/>
          <p:cNvSpPr txBox="1"/>
          <p:nvPr/>
        </p:nvSpPr>
        <p:spPr>
          <a:xfrm>
            <a:off x="0" y="143530"/>
            <a:ext cx="9144000" cy="523220"/>
          </a:xfrm>
          <a:prstGeom prst="rect">
            <a:avLst/>
          </a:prstGeom>
          <a:noFill/>
        </p:spPr>
        <p:txBody>
          <a:bodyPr wrap="square" rtlCol="0">
            <a:spAutoFit/>
          </a:bodyPr>
          <a:lstStyle/>
          <a:p>
            <a:pPr algn="ctr"/>
            <a:r>
              <a:rPr lang="en-US" sz="2800" smtClean="0">
                <a:solidFill>
                  <a:srgbClr val="FFC000"/>
                </a:solidFill>
              </a:rPr>
              <a:t>Who is Sri Raghavendra Swami?</a:t>
            </a:r>
            <a:endParaRPr lang="en-US" sz="2800">
              <a:solidFill>
                <a:srgbClr val="FFC000"/>
              </a:solidFill>
            </a:endParaRPr>
          </a:p>
        </p:txBody>
      </p:sp>
      <p:pic>
        <p:nvPicPr>
          <p:cNvPr id="98306" name="Picture 2" descr="http://thumbnails103.imagebam.com/23782/d46a18237811544.jpg"/>
          <p:cNvPicPr>
            <a:picLocks noChangeAspect="1" noChangeArrowheads="1"/>
          </p:cNvPicPr>
          <p:nvPr/>
        </p:nvPicPr>
        <p:blipFill>
          <a:blip r:embed="rId3" cstate="print"/>
          <a:srcRect/>
          <a:stretch>
            <a:fillRect/>
          </a:stretch>
        </p:blipFill>
        <p:spPr bwMode="auto">
          <a:xfrm>
            <a:off x="152400" y="742950"/>
            <a:ext cx="3657600" cy="2743200"/>
          </a:xfrm>
          <a:prstGeom prst="rect">
            <a:avLst/>
          </a:prstGeom>
          <a:noFill/>
        </p:spPr>
      </p:pic>
      <p:pic>
        <p:nvPicPr>
          <p:cNvPr id="98308" name="Picture 4" descr="http://www.romapadaswami.com/allfiles/images/Haridas%20and%20LC.preview.JPG"/>
          <p:cNvPicPr>
            <a:picLocks noChangeAspect="1" noChangeArrowheads="1"/>
          </p:cNvPicPr>
          <p:nvPr/>
        </p:nvPicPr>
        <p:blipFill>
          <a:blip r:embed="rId4" cstate="print"/>
          <a:srcRect b="10000"/>
          <a:stretch>
            <a:fillRect/>
          </a:stretch>
        </p:blipFill>
        <p:spPr bwMode="auto">
          <a:xfrm>
            <a:off x="3962400" y="742950"/>
            <a:ext cx="2447925" cy="2743200"/>
          </a:xfrm>
          <a:prstGeom prst="rect">
            <a:avLst/>
          </a:prstGeom>
          <a:noFill/>
        </p:spPr>
      </p:pic>
      <p:pic>
        <p:nvPicPr>
          <p:cNvPr id="98310" name="Picture 6" descr="http://www.hithokthi.com/htdata/articles/201306/image%20(1)_1371267384.jpg"/>
          <p:cNvPicPr>
            <a:picLocks noChangeAspect="1" noChangeArrowheads="1"/>
          </p:cNvPicPr>
          <p:nvPr/>
        </p:nvPicPr>
        <p:blipFill>
          <a:blip r:embed="rId5" cstate="print"/>
          <a:srcRect t="3653" b="5071"/>
          <a:stretch>
            <a:fillRect/>
          </a:stretch>
        </p:blipFill>
        <p:spPr bwMode="auto">
          <a:xfrm>
            <a:off x="6553200" y="742950"/>
            <a:ext cx="2401563" cy="2743200"/>
          </a:xfrm>
          <a:prstGeom prst="rect">
            <a:avLst/>
          </a:prstGeom>
          <a:noFill/>
        </p:spPr>
      </p:pic>
      <p:sp>
        <p:nvSpPr>
          <p:cNvPr id="7" name="TextBox 6"/>
          <p:cNvSpPr txBox="1"/>
          <p:nvPr/>
        </p:nvSpPr>
        <p:spPr>
          <a:xfrm>
            <a:off x="0" y="3714750"/>
            <a:ext cx="9144000" cy="1200329"/>
          </a:xfrm>
          <a:prstGeom prst="rect">
            <a:avLst/>
          </a:prstGeom>
          <a:noFill/>
        </p:spPr>
        <p:txBody>
          <a:bodyPr wrap="square" rtlCol="0">
            <a:spAutoFit/>
          </a:bodyPr>
          <a:lstStyle/>
          <a:p>
            <a:r>
              <a:rPr lang="en-US" sz="3600" smtClean="0">
                <a:solidFill>
                  <a:srgbClr val="FFFF00"/>
                </a:solidFill>
                <a:cs typeface="ＭＳ Ｐゴシック" charset="0"/>
              </a:rPr>
              <a:t>Prahlad is also was also Shankukarna, a Devatha, in the Dwapara Yuga. </a:t>
            </a:r>
            <a:endParaRPr lang="en-US" sz="36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a:t>
            </a:fld>
            <a:endParaRPr lang="en-US"/>
          </a:p>
        </p:txBody>
      </p:sp>
      <p:sp>
        <p:nvSpPr>
          <p:cNvPr id="3" name="Rectangle 2"/>
          <p:cNvSpPr/>
          <p:nvPr/>
        </p:nvSpPr>
        <p:spPr>
          <a:xfrm>
            <a:off x="228600" y="1582162"/>
            <a:ext cx="8925841" cy="3046988"/>
          </a:xfrm>
          <a:prstGeom prst="rect">
            <a:avLst/>
          </a:prstGeom>
        </p:spPr>
        <p:txBody>
          <a:bodyPr wrap="none">
            <a:spAutoFit/>
          </a:bodyPr>
          <a:lstStyle/>
          <a:p>
            <a:pPr indent="339725">
              <a:buFont typeface="Arial" pitchFamily="34" charset="0"/>
              <a:buChar char="•"/>
            </a:pPr>
            <a:r>
              <a:rPr lang="en-US" sz="3200" smtClean="0">
                <a:solidFill>
                  <a:srgbClr val="FFFF00"/>
                </a:solidFill>
                <a:cs typeface="ＭＳ Ｐゴシック" charset="0"/>
              </a:rPr>
              <a:t>Dhūmāyitā (smoking stage)</a:t>
            </a:r>
          </a:p>
          <a:p>
            <a:pPr indent="339725">
              <a:buFont typeface="Arial" pitchFamily="34" charset="0"/>
              <a:buChar char="•"/>
            </a:pPr>
            <a:r>
              <a:rPr lang="en-US" sz="3200" smtClean="0">
                <a:solidFill>
                  <a:schemeClr val="bg1"/>
                </a:solidFill>
                <a:cs typeface="ＭＳ Ｐゴシック" charset="0"/>
              </a:rPr>
              <a:t>Jvalitā</a:t>
            </a:r>
          </a:p>
          <a:p>
            <a:pPr indent="339725">
              <a:buFont typeface="Arial" pitchFamily="34" charset="0"/>
              <a:buChar char="•"/>
            </a:pPr>
            <a:r>
              <a:rPr lang="en-US" sz="3200" smtClean="0">
                <a:solidFill>
                  <a:srgbClr val="FFFF00"/>
                </a:solidFill>
                <a:cs typeface="ＭＳ Ｐゴシック" charset="0"/>
              </a:rPr>
              <a:t>Dīpta (blazing)</a:t>
            </a:r>
          </a:p>
          <a:p>
            <a:pPr indent="339725">
              <a:buFont typeface="Arial" pitchFamily="34" charset="0"/>
              <a:buChar char="•"/>
            </a:pPr>
            <a:r>
              <a:rPr lang="en-US" sz="3200" smtClean="0">
                <a:solidFill>
                  <a:schemeClr val="bg1"/>
                </a:solidFill>
                <a:cs typeface="ＭＳ Ｐゴシック" charset="0"/>
              </a:rPr>
              <a:t>Uddīpta (inflamed)</a:t>
            </a:r>
          </a:p>
          <a:p>
            <a:pPr indent="339725">
              <a:buFont typeface="Arial" pitchFamily="34" charset="0"/>
              <a:buChar char="•"/>
            </a:pPr>
            <a:r>
              <a:rPr lang="en-US" sz="3200" smtClean="0">
                <a:solidFill>
                  <a:srgbClr val="FFFF00"/>
                </a:solidFill>
                <a:cs typeface="ＭＳ Ｐゴシック" charset="0"/>
              </a:rPr>
              <a:t>Sūddīpta (intensely inflamed)</a:t>
            </a:r>
          </a:p>
          <a:p>
            <a:pPr indent="339725">
              <a:buFont typeface="Arial" pitchFamily="34" charset="0"/>
              <a:buChar char="•"/>
            </a:pPr>
            <a:r>
              <a:rPr lang="en-US" sz="3200" b="1" u="sng" smtClean="0">
                <a:solidFill>
                  <a:srgbClr val="FF66CC"/>
                </a:solidFill>
                <a:cs typeface="ＭＳ Ｐゴシック" charset="0"/>
              </a:rPr>
              <a:t>Nitya-Siddha-Bhakta – in company of Lord</a:t>
            </a:r>
          </a:p>
        </p:txBody>
      </p:sp>
      <p:pic>
        <p:nvPicPr>
          <p:cNvPr id="5" name="Picture 4" descr="http://www.romapadaswami.com/allfiles/images/Haridas%20and%20LC.preview.JPG"/>
          <p:cNvPicPr>
            <a:picLocks noChangeAspect="1" noChangeArrowheads="1"/>
          </p:cNvPicPr>
          <p:nvPr/>
        </p:nvPicPr>
        <p:blipFill>
          <a:blip r:embed="rId3" cstate="print"/>
          <a:srcRect b="10000"/>
          <a:stretch>
            <a:fillRect/>
          </a:stretch>
        </p:blipFill>
        <p:spPr bwMode="auto">
          <a:xfrm>
            <a:off x="6019800" y="70492"/>
            <a:ext cx="3048000" cy="3415658"/>
          </a:xfrm>
          <a:prstGeom prst="rect">
            <a:avLst/>
          </a:prstGeom>
          <a:noFill/>
        </p:spPr>
      </p:pic>
      <p:sp>
        <p:nvSpPr>
          <p:cNvPr id="6" name="TextBox 5"/>
          <p:cNvSpPr txBox="1"/>
          <p:nvPr/>
        </p:nvSpPr>
        <p:spPr>
          <a:xfrm>
            <a:off x="838200" y="209550"/>
            <a:ext cx="4495800" cy="584775"/>
          </a:xfrm>
          <a:prstGeom prst="rect">
            <a:avLst/>
          </a:prstGeom>
          <a:noFill/>
        </p:spPr>
        <p:txBody>
          <a:bodyPr wrap="square" rtlCol="0">
            <a:spAutoFit/>
          </a:bodyPr>
          <a:lstStyle/>
          <a:p>
            <a:pPr algn="ctr"/>
            <a:r>
              <a:rPr lang="en-US" sz="3200" u="sng" smtClean="0">
                <a:solidFill>
                  <a:srgbClr val="FFC000"/>
                </a:solidFill>
              </a:rPr>
              <a:t>Stages of Devotion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a:t>
            </a:fld>
            <a:endParaRPr lang="en-US"/>
          </a:p>
        </p:txBody>
      </p:sp>
      <p:sp>
        <p:nvSpPr>
          <p:cNvPr id="3" name="TextBox 2"/>
          <p:cNvSpPr txBox="1"/>
          <p:nvPr/>
        </p:nvSpPr>
        <p:spPr>
          <a:xfrm>
            <a:off x="152400" y="133350"/>
            <a:ext cx="4495800" cy="1754326"/>
          </a:xfrm>
          <a:prstGeom prst="rect">
            <a:avLst/>
          </a:prstGeom>
          <a:noFill/>
        </p:spPr>
        <p:txBody>
          <a:bodyPr wrap="square" rtlCol="0">
            <a:spAutoFit/>
          </a:bodyPr>
          <a:lstStyle/>
          <a:p>
            <a:r>
              <a:rPr lang="en-US" sz="3600" smtClean="0">
                <a:solidFill>
                  <a:srgbClr val="FFC000"/>
                </a:solidFill>
              </a:rPr>
              <a:t>A real incident happened at the time of British in India..</a:t>
            </a:r>
            <a:endParaRPr lang="en-US" sz="3600">
              <a:solidFill>
                <a:srgbClr val="FFC000"/>
              </a:solidFill>
            </a:endParaRPr>
          </a:p>
        </p:txBody>
      </p:sp>
      <p:pic>
        <p:nvPicPr>
          <p:cNvPr id="4" name="Picture 2" descr="http://www.raghavendramutt.org/galleries/plog-content/images/mantralayam/guru-bhakti-utsava-3rd-day-25feb12/dscn7176.jpg"/>
          <p:cNvPicPr>
            <a:picLocks noChangeAspect="1" noChangeArrowheads="1"/>
          </p:cNvPicPr>
          <p:nvPr/>
        </p:nvPicPr>
        <p:blipFill>
          <a:blip r:embed="rId3" cstate="print"/>
          <a:srcRect/>
          <a:stretch>
            <a:fillRect/>
          </a:stretch>
        </p:blipFill>
        <p:spPr bwMode="auto">
          <a:xfrm>
            <a:off x="4648200" y="0"/>
            <a:ext cx="4495800" cy="5075238"/>
          </a:xfrm>
          <a:prstGeom prst="rect">
            <a:avLst/>
          </a:prstGeom>
          <a:noFill/>
        </p:spPr>
      </p:pic>
      <p:pic>
        <p:nvPicPr>
          <p:cNvPr id="40962" name="Picture 2" descr="http://www.birthofaregiment.com/wp-content/uploads/2011/09/Lt-Col-Hamilton-Gault.jpg"/>
          <p:cNvPicPr>
            <a:picLocks noChangeAspect="1" noChangeArrowheads="1"/>
          </p:cNvPicPr>
          <p:nvPr/>
        </p:nvPicPr>
        <p:blipFill>
          <a:blip r:embed="rId4" cstate="print"/>
          <a:srcRect l="5556" t="3027" r="6051" b="17065"/>
          <a:stretch>
            <a:fillRect/>
          </a:stretch>
        </p:blipFill>
        <p:spPr bwMode="auto">
          <a:xfrm flipH="1">
            <a:off x="1142998" y="1921647"/>
            <a:ext cx="2209802" cy="301230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aphs.worldnomads.com/ivan_miral/18310/image65.jpg"/>
          <p:cNvPicPr>
            <a:picLocks noChangeAspect="1" noChangeArrowheads="1"/>
          </p:cNvPicPr>
          <p:nvPr/>
        </p:nvPicPr>
        <p:blipFill>
          <a:blip r:embed="rId3" cstate="print"/>
          <a:srcRect/>
          <a:stretch>
            <a:fillRect/>
          </a:stretch>
        </p:blipFill>
        <p:spPr bwMode="auto">
          <a:xfrm>
            <a:off x="-1" y="0"/>
            <a:ext cx="396240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a:t>
            </a:fld>
            <a:endParaRPr lang="en-US"/>
          </a:p>
        </p:txBody>
      </p:sp>
      <p:pic>
        <p:nvPicPr>
          <p:cNvPr id="2052" name="Picture 4" descr="http://i.ytimg.com/vi/BDBJsgaT4EE/maxresdefault.jpg"/>
          <p:cNvPicPr>
            <a:picLocks noChangeAspect="1" noChangeArrowheads="1"/>
          </p:cNvPicPr>
          <p:nvPr/>
        </p:nvPicPr>
        <p:blipFill>
          <a:blip r:embed="rId4" cstate="print"/>
          <a:srcRect l="24985" r="13288"/>
          <a:stretch>
            <a:fillRect/>
          </a:stretch>
        </p:blipFill>
        <p:spPr bwMode="auto">
          <a:xfrm>
            <a:off x="3959752" y="-1"/>
            <a:ext cx="5184248" cy="5010151"/>
          </a:xfrm>
          <a:prstGeom prst="rect">
            <a:avLst/>
          </a:prstGeom>
          <a:noFill/>
        </p:spPr>
      </p:pic>
      <p:sp>
        <p:nvSpPr>
          <p:cNvPr id="3" name="TextBox 2"/>
          <p:cNvSpPr txBox="1"/>
          <p:nvPr/>
        </p:nvSpPr>
        <p:spPr>
          <a:xfrm>
            <a:off x="0" y="4476750"/>
            <a:ext cx="914400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600" smtClean="0">
                <a:solidFill>
                  <a:srgbClr val="FFC000"/>
                </a:solidFill>
              </a:rPr>
              <a:t>Another incident of a Sheep illiterate Ranger </a:t>
            </a:r>
            <a:endParaRPr lang="en-US" sz="3600">
              <a:solidFill>
                <a:srgbClr val="FFC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9</a:t>
            </a:fld>
            <a:endParaRPr lang="en-US"/>
          </a:p>
        </p:txBody>
      </p:sp>
      <p:pic>
        <p:nvPicPr>
          <p:cNvPr id="6" name="Picture 2" descr="http://aphs.worldnomads.com/ivan_miral/18310/image65.jpg"/>
          <p:cNvPicPr>
            <a:picLocks noChangeAspect="1" noChangeArrowheads="1"/>
          </p:cNvPicPr>
          <p:nvPr/>
        </p:nvPicPr>
        <p:blipFill>
          <a:blip r:embed="rId3" cstate="print"/>
          <a:srcRect/>
          <a:stretch>
            <a:fillRect/>
          </a:stretch>
        </p:blipFill>
        <p:spPr bwMode="auto">
          <a:xfrm>
            <a:off x="-1" y="0"/>
            <a:ext cx="3962401" cy="5143500"/>
          </a:xfrm>
          <a:prstGeom prst="rect">
            <a:avLst/>
          </a:prstGeom>
          <a:noFill/>
        </p:spPr>
      </p:pic>
      <p:pic>
        <p:nvPicPr>
          <p:cNvPr id="71684" name="Picture 4" descr="http://cdn-2.britishbattles.com/second-afghan-war/kandahar/poons-horse.jpg"/>
          <p:cNvPicPr>
            <a:picLocks noChangeAspect="1" noChangeArrowheads="1"/>
          </p:cNvPicPr>
          <p:nvPr/>
        </p:nvPicPr>
        <p:blipFill>
          <a:blip r:embed="rId4" cstate="print"/>
          <a:srcRect t="7018" b="13710"/>
          <a:stretch>
            <a:fillRect/>
          </a:stretch>
        </p:blipFill>
        <p:spPr bwMode="auto">
          <a:xfrm>
            <a:off x="3962400" y="0"/>
            <a:ext cx="5181600" cy="51435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99080</TotalTime>
  <Words>1614</Words>
  <Application>Microsoft Office PowerPoint</Application>
  <PresentationFormat>On-screen Show (16:9)</PresentationFormat>
  <Paragraphs>306</Paragraphs>
  <Slides>32</Slides>
  <Notes>25</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Pilgrimage Memories -8 Nava Vrindavan</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bkdasa</cp:lastModifiedBy>
  <cp:revision>8703</cp:revision>
  <dcterms:created xsi:type="dcterms:W3CDTF">2007-12-30T00:59:16Z</dcterms:created>
  <dcterms:modified xsi:type="dcterms:W3CDTF">2015-06-19T20:41:49Z</dcterms:modified>
</cp:coreProperties>
</file>